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66" r:id="rId4"/>
    <p:sldId id="257" r:id="rId5"/>
    <p:sldId id="258" r:id="rId6"/>
    <p:sldId id="259" r:id="rId7"/>
    <p:sldId id="260" r:id="rId8"/>
    <p:sldId id="261" r:id="rId9"/>
    <p:sldId id="262" r:id="rId10"/>
    <p:sldId id="263" r:id="rId11"/>
    <p:sldId id="264" r:id="rId12"/>
    <p:sldId id="265" r:id="rId13"/>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9"/>
  </p:normalViewPr>
  <p:slideViewPr>
    <p:cSldViewPr>
      <p:cViewPr varScale="1">
        <p:scale>
          <a:sx n="103" d="100"/>
          <a:sy n="103" d="100"/>
        </p:scale>
        <p:origin x="896"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03" name="PlaceHolder 2"/>
          <p:cNvSpPr>
            <a:spLocks noGrp="1"/>
          </p:cNvSpPr>
          <p:nvPr>
            <p:ph type="subTitle"/>
          </p:nvPr>
        </p:nvSpPr>
        <p:spPr>
          <a:xfrm>
            <a:off x="1141560" y="2249640"/>
            <a:ext cx="9905760" cy="3541320"/>
          </a:xfrm>
          <a:prstGeom prst="rect">
            <a:avLst/>
          </a:prstGeom>
        </p:spPr>
        <p:txBody>
          <a:bodyPr lIns="0" tIns="0" rIns="0" bIns="0" anchor="ctr"/>
          <a:lstStyle/>
          <a:p>
            <a:pPr algn="ctr"/>
            <a:endParaRPr lang="es-E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05" name="PlaceHolder 2"/>
          <p:cNvSpPr>
            <a:spLocks noGrp="1"/>
          </p:cNvSpPr>
          <p:nvPr>
            <p:ph type="body"/>
          </p:nvPr>
        </p:nvSpPr>
        <p:spPr>
          <a:xfrm>
            <a:off x="1141560" y="2249640"/>
            <a:ext cx="990576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07" name="PlaceHolder 2"/>
          <p:cNvSpPr>
            <a:spLocks noGrp="1"/>
          </p:cNvSpPr>
          <p:nvPr>
            <p:ph type="body"/>
          </p:nvPr>
        </p:nvSpPr>
        <p:spPr>
          <a:xfrm>
            <a:off x="114156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08" name="PlaceHolder 3"/>
          <p:cNvSpPr>
            <a:spLocks noGrp="1"/>
          </p:cNvSpPr>
          <p:nvPr>
            <p:ph type="body"/>
          </p:nvPr>
        </p:nvSpPr>
        <p:spPr>
          <a:xfrm>
            <a:off x="621720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1141560" y="618480"/>
            <a:ext cx="9905760" cy="6853320"/>
          </a:xfrm>
          <a:prstGeom prst="rect">
            <a:avLst/>
          </a:prstGeom>
        </p:spPr>
        <p:txBody>
          <a:bodyPr lIns="0" tIns="0" rIns="0" bIns="0" anchor="ctr"/>
          <a:lstStyle/>
          <a:p>
            <a:pPr algn="ctr"/>
            <a:endParaRPr lang="es-E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12" name="PlaceHolder 2"/>
          <p:cNvSpPr>
            <a:spLocks noGrp="1"/>
          </p:cNvSpPr>
          <p:nvPr>
            <p:ph type="body"/>
          </p:nvPr>
        </p:nvSpPr>
        <p:spPr>
          <a:xfrm>
            <a:off x="114156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13" name="PlaceHolder 3"/>
          <p:cNvSpPr>
            <a:spLocks noGrp="1"/>
          </p:cNvSpPr>
          <p:nvPr>
            <p:ph type="body"/>
          </p:nvPr>
        </p:nvSpPr>
        <p:spPr>
          <a:xfrm>
            <a:off x="621720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14" name="PlaceHolder 4"/>
          <p:cNvSpPr>
            <a:spLocks noGrp="1"/>
          </p:cNvSpPr>
          <p:nvPr>
            <p:ph type="body"/>
          </p:nvPr>
        </p:nvSpPr>
        <p:spPr>
          <a:xfrm>
            <a:off x="114156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16" name="PlaceHolder 2"/>
          <p:cNvSpPr>
            <a:spLocks noGrp="1"/>
          </p:cNvSpPr>
          <p:nvPr>
            <p:ph type="body"/>
          </p:nvPr>
        </p:nvSpPr>
        <p:spPr>
          <a:xfrm>
            <a:off x="114156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17" name="PlaceHolder 3"/>
          <p:cNvSpPr>
            <a:spLocks noGrp="1"/>
          </p:cNvSpPr>
          <p:nvPr>
            <p:ph type="body"/>
          </p:nvPr>
        </p:nvSpPr>
        <p:spPr>
          <a:xfrm>
            <a:off x="621720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18" name="PlaceHolder 4"/>
          <p:cNvSpPr>
            <a:spLocks noGrp="1"/>
          </p:cNvSpPr>
          <p:nvPr>
            <p:ph type="body"/>
          </p:nvPr>
        </p:nvSpPr>
        <p:spPr>
          <a:xfrm>
            <a:off x="621720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20" name="PlaceHolder 2"/>
          <p:cNvSpPr>
            <a:spLocks noGrp="1"/>
          </p:cNvSpPr>
          <p:nvPr>
            <p:ph type="body"/>
          </p:nvPr>
        </p:nvSpPr>
        <p:spPr>
          <a:xfrm>
            <a:off x="114156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21" name="PlaceHolder 3"/>
          <p:cNvSpPr>
            <a:spLocks noGrp="1"/>
          </p:cNvSpPr>
          <p:nvPr>
            <p:ph type="body"/>
          </p:nvPr>
        </p:nvSpPr>
        <p:spPr>
          <a:xfrm>
            <a:off x="621720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22" name="PlaceHolder 4"/>
          <p:cNvSpPr>
            <a:spLocks noGrp="1"/>
          </p:cNvSpPr>
          <p:nvPr>
            <p:ph type="body"/>
          </p:nvPr>
        </p:nvSpPr>
        <p:spPr>
          <a:xfrm>
            <a:off x="1141560" y="4099680"/>
            <a:ext cx="990576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24" name="PlaceHolder 2"/>
          <p:cNvSpPr>
            <a:spLocks noGrp="1"/>
          </p:cNvSpPr>
          <p:nvPr>
            <p:ph type="body"/>
          </p:nvPr>
        </p:nvSpPr>
        <p:spPr>
          <a:xfrm>
            <a:off x="1141560" y="2249640"/>
            <a:ext cx="990576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25" name="PlaceHolder 3"/>
          <p:cNvSpPr>
            <a:spLocks noGrp="1"/>
          </p:cNvSpPr>
          <p:nvPr>
            <p:ph type="body"/>
          </p:nvPr>
        </p:nvSpPr>
        <p:spPr>
          <a:xfrm>
            <a:off x="1141560" y="4099680"/>
            <a:ext cx="990576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27" name="PlaceHolder 2"/>
          <p:cNvSpPr>
            <a:spLocks noGrp="1"/>
          </p:cNvSpPr>
          <p:nvPr>
            <p:ph type="body"/>
          </p:nvPr>
        </p:nvSpPr>
        <p:spPr>
          <a:xfrm>
            <a:off x="114156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28" name="PlaceHolder 3"/>
          <p:cNvSpPr>
            <a:spLocks noGrp="1"/>
          </p:cNvSpPr>
          <p:nvPr>
            <p:ph type="body"/>
          </p:nvPr>
        </p:nvSpPr>
        <p:spPr>
          <a:xfrm>
            <a:off x="621720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29" name="PlaceHolder 4"/>
          <p:cNvSpPr>
            <a:spLocks noGrp="1"/>
          </p:cNvSpPr>
          <p:nvPr>
            <p:ph type="body"/>
          </p:nvPr>
        </p:nvSpPr>
        <p:spPr>
          <a:xfrm>
            <a:off x="114156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30" name="PlaceHolder 5"/>
          <p:cNvSpPr>
            <a:spLocks noGrp="1"/>
          </p:cNvSpPr>
          <p:nvPr>
            <p:ph type="body"/>
          </p:nvPr>
        </p:nvSpPr>
        <p:spPr>
          <a:xfrm>
            <a:off x="621720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32" name="PlaceHolder 2"/>
          <p:cNvSpPr>
            <a:spLocks noGrp="1"/>
          </p:cNvSpPr>
          <p:nvPr>
            <p:ph type="body"/>
          </p:nvPr>
        </p:nvSpPr>
        <p:spPr>
          <a:xfrm>
            <a:off x="1141560" y="224964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33" name="PlaceHolder 3"/>
          <p:cNvSpPr>
            <a:spLocks noGrp="1"/>
          </p:cNvSpPr>
          <p:nvPr>
            <p:ph type="body"/>
          </p:nvPr>
        </p:nvSpPr>
        <p:spPr>
          <a:xfrm>
            <a:off x="4490640" y="224964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34" name="PlaceHolder 4"/>
          <p:cNvSpPr>
            <a:spLocks noGrp="1"/>
          </p:cNvSpPr>
          <p:nvPr>
            <p:ph type="body"/>
          </p:nvPr>
        </p:nvSpPr>
        <p:spPr>
          <a:xfrm>
            <a:off x="7839720" y="224964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35" name="PlaceHolder 5"/>
          <p:cNvSpPr>
            <a:spLocks noGrp="1"/>
          </p:cNvSpPr>
          <p:nvPr>
            <p:ph type="body"/>
          </p:nvPr>
        </p:nvSpPr>
        <p:spPr>
          <a:xfrm>
            <a:off x="1141560" y="409968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36" name="PlaceHolder 6"/>
          <p:cNvSpPr>
            <a:spLocks noGrp="1"/>
          </p:cNvSpPr>
          <p:nvPr>
            <p:ph type="body"/>
          </p:nvPr>
        </p:nvSpPr>
        <p:spPr>
          <a:xfrm>
            <a:off x="4490640" y="409968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37" name="PlaceHolder 7"/>
          <p:cNvSpPr>
            <a:spLocks noGrp="1"/>
          </p:cNvSpPr>
          <p:nvPr>
            <p:ph type="body"/>
          </p:nvPr>
        </p:nvSpPr>
        <p:spPr>
          <a:xfrm>
            <a:off x="7839720" y="409968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4"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85" name="PlaceHolder 2"/>
          <p:cNvSpPr>
            <a:spLocks noGrp="1"/>
          </p:cNvSpPr>
          <p:nvPr>
            <p:ph type="subTitle"/>
          </p:nvPr>
        </p:nvSpPr>
        <p:spPr>
          <a:xfrm>
            <a:off x="1141560" y="2249640"/>
            <a:ext cx="9905760" cy="3541320"/>
          </a:xfrm>
          <a:prstGeom prst="rect">
            <a:avLst/>
          </a:prstGeom>
        </p:spPr>
        <p:txBody>
          <a:bodyPr lIns="0" tIns="0" rIns="0" bIns="0" anchor="ctr"/>
          <a:lstStyle/>
          <a:p>
            <a:pPr algn="ctr"/>
            <a:endParaRPr lang="es-E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87" name="PlaceHolder 2"/>
          <p:cNvSpPr>
            <a:spLocks noGrp="1"/>
          </p:cNvSpPr>
          <p:nvPr>
            <p:ph type="body"/>
          </p:nvPr>
        </p:nvSpPr>
        <p:spPr>
          <a:xfrm>
            <a:off x="1141560" y="2249640"/>
            <a:ext cx="990576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89" name="PlaceHolder 2"/>
          <p:cNvSpPr>
            <a:spLocks noGrp="1"/>
          </p:cNvSpPr>
          <p:nvPr>
            <p:ph type="body"/>
          </p:nvPr>
        </p:nvSpPr>
        <p:spPr>
          <a:xfrm>
            <a:off x="114156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90" name="PlaceHolder 3"/>
          <p:cNvSpPr>
            <a:spLocks noGrp="1"/>
          </p:cNvSpPr>
          <p:nvPr>
            <p:ph type="body"/>
          </p:nvPr>
        </p:nvSpPr>
        <p:spPr>
          <a:xfrm>
            <a:off x="621720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1"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2" name="PlaceHolder 1"/>
          <p:cNvSpPr>
            <a:spLocks noGrp="1"/>
          </p:cNvSpPr>
          <p:nvPr>
            <p:ph type="subTitle"/>
          </p:nvPr>
        </p:nvSpPr>
        <p:spPr>
          <a:xfrm>
            <a:off x="1141560" y="618480"/>
            <a:ext cx="9905760" cy="6853320"/>
          </a:xfrm>
          <a:prstGeom prst="rect">
            <a:avLst/>
          </a:prstGeom>
        </p:spPr>
        <p:txBody>
          <a:bodyPr lIns="0" tIns="0" rIns="0" bIns="0" anchor="ctr"/>
          <a:lstStyle/>
          <a:p>
            <a:pPr algn="ctr"/>
            <a:endParaRPr lang="es-E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94" name="PlaceHolder 2"/>
          <p:cNvSpPr>
            <a:spLocks noGrp="1"/>
          </p:cNvSpPr>
          <p:nvPr>
            <p:ph type="body"/>
          </p:nvPr>
        </p:nvSpPr>
        <p:spPr>
          <a:xfrm>
            <a:off x="114156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95" name="PlaceHolder 3"/>
          <p:cNvSpPr>
            <a:spLocks noGrp="1"/>
          </p:cNvSpPr>
          <p:nvPr>
            <p:ph type="body"/>
          </p:nvPr>
        </p:nvSpPr>
        <p:spPr>
          <a:xfrm>
            <a:off x="621720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96" name="PlaceHolder 4"/>
          <p:cNvSpPr>
            <a:spLocks noGrp="1"/>
          </p:cNvSpPr>
          <p:nvPr>
            <p:ph type="body"/>
          </p:nvPr>
        </p:nvSpPr>
        <p:spPr>
          <a:xfrm>
            <a:off x="114156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198" name="PlaceHolder 2"/>
          <p:cNvSpPr>
            <a:spLocks noGrp="1"/>
          </p:cNvSpPr>
          <p:nvPr>
            <p:ph type="body"/>
          </p:nvPr>
        </p:nvSpPr>
        <p:spPr>
          <a:xfrm>
            <a:off x="1141560" y="2249640"/>
            <a:ext cx="4833720" cy="35413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199" name="PlaceHolder 3"/>
          <p:cNvSpPr>
            <a:spLocks noGrp="1"/>
          </p:cNvSpPr>
          <p:nvPr>
            <p:ph type="body"/>
          </p:nvPr>
        </p:nvSpPr>
        <p:spPr>
          <a:xfrm>
            <a:off x="621720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00" name="PlaceHolder 4"/>
          <p:cNvSpPr>
            <a:spLocks noGrp="1"/>
          </p:cNvSpPr>
          <p:nvPr>
            <p:ph type="body"/>
          </p:nvPr>
        </p:nvSpPr>
        <p:spPr>
          <a:xfrm>
            <a:off x="621720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202" name="PlaceHolder 2"/>
          <p:cNvSpPr>
            <a:spLocks noGrp="1"/>
          </p:cNvSpPr>
          <p:nvPr>
            <p:ph type="body"/>
          </p:nvPr>
        </p:nvSpPr>
        <p:spPr>
          <a:xfrm>
            <a:off x="114156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03" name="PlaceHolder 3"/>
          <p:cNvSpPr>
            <a:spLocks noGrp="1"/>
          </p:cNvSpPr>
          <p:nvPr>
            <p:ph type="body"/>
          </p:nvPr>
        </p:nvSpPr>
        <p:spPr>
          <a:xfrm>
            <a:off x="621720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04" name="PlaceHolder 4"/>
          <p:cNvSpPr>
            <a:spLocks noGrp="1"/>
          </p:cNvSpPr>
          <p:nvPr>
            <p:ph type="body"/>
          </p:nvPr>
        </p:nvSpPr>
        <p:spPr>
          <a:xfrm>
            <a:off x="1141560" y="4099680"/>
            <a:ext cx="990576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206" name="PlaceHolder 2"/>
          <p:cNvSpPr>
            <a:spLocks noGrp="1"/>
          </p:cNvSpPr>
          <p:nvPr>
            <p:ph type="body"/>
          </p:nvPr>
        </p:nvSpPr>
        <p:spPr>
          <a:xfrm>
            <a:off x="1141560" y="2249640"/>
            <a:ext cx="990576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07" name="PlaceHolder 3"/>
          <p:cNvSpPr>
            <a:spLocks noGrp="1"/>
          </p:cNvSpPr>
          <p:nvPr>
            <p:ph type="body"/>
          </p:nvPr>
        </p:nvSpPr>
        <p:spPr>
          <a:xfrm>
            <a:off x="1141560" y="4099680"/>
            <a:ext cx="990576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209" name="PlaceHolder 2"/>
          <p:cNvSpPr>
            <a:spLocks noGrp="1"/>
          </p:cNvSpPr>
          <p:nvPr>
            <p:ph type="body"/>
          </p:nvPr>
        </p:nvSpPr>
        <p:spPr>
          <a:xfrm>
            <a:off x="114156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0" name="PlaceHolder 3"/>
          <p:cNvSpPr>
            <a:spLocks noGrp="1"/>
          </p:cNvSpPr>
          <p:nvPr>
            <p:ph type="body"/>
          </p:nvPr>
        </p:nvSpPr>
        <p:spPr>
          <a:xfrm>
            <a:off x="6217200" y="224964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1" name="PlaceHolder 4"/>
          <p:cNvSpPr>
            <a:spLocks noGrp="1"/>
          </p:cNvSpPr>
          <p:nvPr>
            <p:ph type="body"/>
          </p:nvPr>
        </p:nvSpPr>
        <p:spPr>
          <a:xfrm>
            <a:off x="114156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2" name="PlaceHolder 5"/>
          <p:cNvSpPr>
            <a:spLocks noGrp="1"/>
          </p:cNvSpPr>
          <p:nvPr>
            <p:ph type="body"/>
          </p:nvPr>
        </p:nvSpPr>
        <p:spPr>
          <a:xfrm>
            <a:off x="6217200" y="4099680"/>
            <a:ext cx="483372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1141560" y="618480"/>
            <a:ext cx="9905760" cy="1478160"/>
          </a:xfrm>
          <a:prstGeom prst="rect">
            <a:avLst/>
          </a:prstGeom>
        </p:spPr>
        <p:txBody>
          <a:bodyPr lIns="0" tIns="0" rIns="0" bIns="0" anchor="ctr"/>
          <a:lstStyle/>
          <a:p>
            <a:endParaRPr lang="en-US" sz="1800" b="0" strike="noStrike" spc="-1">
              <a:solidFill>
                <a:srgbClr val="FFFFFF"/>
              </a:solidFill>
              <a:latin typeface="Tw Cen MT"/>
            </a:endParaRPr>
          </a:p>
        </p:txBody>
      </p:sp>
      <p:sp>
        <p:nvSpPr>
          <p:cNvPr id="214" name="PlaceHolder 2"/>
          <p:cNvSpPr>
            <a:spLocks noGrp="1"/>
          </p:cNvSpPr>
          <p:nvPr>
            <p:ph type="body"/>
          </p:nvPr>
        </p:nvSpPr>
        <p:spPr>
          <a:xfrm>
            <a:off x="1141560" y="224964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5" name="PlaceHolder 3"/>
          <p:cNvSpPr>
            <a:spLocks noGrp="1"/>
          </p:cNvSpPr>
          <p:nvPr>
            <p:ph type="body"/>
          </p:nvPr>
        </p:nvSpPr>
        <p:spPr>
          <a:xfrm>
            <a:off x="4490640" y="224964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6" name="PlaceHolder 4"/>
          <p:cNvSpPr>
            <a:spLocks noGrp="1"/>
          </p:cNvSpPr>
          <p:nvPr>
            <p:ph type="body"/>
          </p:nvPr>
        </p:nvSpPr>
        <p:spPr>
          <a:xfrm>
            <a:off x="7839720" y="224964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7" name="PlaceHolder 5"/>
          <p:cNvSpPr>
            <a:spLocks noGrp="1"/>
          </p:cNvSpPr>
          <p:nvPr>
            <p:ph type="body"/>
          </p:nvPr>
        </p:nvSpPr>
        <p:spPr>
          <a:xfrm>
            <a:off x="1141560" y="409968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8" name="PlaceHolder 6"/>
          <p:cNvSpPr>
            <a:spLocks noGrp="1"/>
          </p:cNvSpPr>
          <p:nvPr>
            <p:ph type="body"/>
          </p:nvPr>
        </p:nvSpPr>
        <p:spPr>
          <a:xfrm>
            <a:off x="4490640" y="409968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
        <p:nvSpPr>
          <p:cNvPr id="219" name="PlaceHolder 7"/>
          <p:cNvSpPr>
            <a:spLocks noGrp="1"/>
          </p:cNvSpPr>
          <p:nvPr>
            <p:ph type="body"/>
          </p:nvPr>
        </p:nvSpPr>
        <p:spPr>
          <a:xfrm>
            <a:off x="7839720" y="4099680"/>
            <a:ext cx="3189240" cy="1689120"/>
          </a:xfrm>
          <a:prstGeom prst="rect">
            <a:avLst/>
          </a:prstGeom>
        </p:spPr>
        <p:txBody>
          <a:bodyPr lIns="0" tIns="0" rIns="0" bIns="0">
            <a:normAutofit/>
          </a:bodyPr>
          <a:lstStyle/>
          <a:p>
            <a:endParaRPr lang="en-US" sz="2400" b="0" strike="noStrike" spc="-1">
              <a:solidFill>
                <a:srgbClr val="FFFFFF"/>
              </a:solidFill>
              <a:latin typeface="Tw Cen M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pic>
        <p:nvPicPr>
          <p:cNvPr id="102" name="Picture 2"/>
          <p:cNvPicPr/>
          <p:nvPr/>
        </p:nvPicPr>
        <p:blipFill>
          <a:blip r:embed="rId15"/>
          <a:stretch/>
        </p:blipFill>
        <p:spPr>
          <a:xfrm>
            <a:off x="0" y="0"/>
            <a:ext cx="12191760" cy="6857640"/>
          </a:xfrm>
          <a:prstGeom prst="rect">
            <a:avLst/>
          </a:prstGeom>
          <a:ln>
            <a:noFill/>
          </a:ln>
        </p:spPr>
      </p:pic>
      <p:grpSp>
        <p:nvGrpSpPr>
          <p:cNvPr id="103" name="Group 1"/>
          <p:cNvGrpSpPr/>
          <p:nvPr/>
        </p:nvGrpSpPr>
        <p:grpSpPr>
          <a:xfrm>
            <a:off x="-14400" y="0"/>
            <a:ext cx="12053520" cy="6857640"/>
            <a:chOff x="-14400" y="0"/>
            <a:chExt cx="12053520" cy="6857640"/>
          </a:xfrm>
        </p:grpSpPr>
        <p:grpSp>
          <p:nvGrpSpPr>
            <p:cNvPr id="2" name="Group 2"/>
            <p:cNvGrpSpPr/>
            <p:nvPr/>
          </p:nvGrpSpPr>
          <p:grpSpPr>
            <a:xfrm>
              <a:off x="-14400" y="0"/>
              <a:ext cx="1220760" cy="6857640"/>
              <a:chOff x="-14400" y="0"/>
              <a:chExt cx="1220760" cy="6857640"/>
            </a:xfrm>
          </p:grpSpPr>
          <p:sp>
            <p:nvSpPr>
              <p:cNvPr id="3" name="CustomShape 3"/>
              <p:cNvSpPr/>
              <p:nvPr/>
            </p:nvSpPr>
            <p:spPr>
              <a:xfrm>
                <a:off x="114480" y="468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 name="CustomShape 4"/>
              <p:cNvSpPr/>
              <p:nvPr/>
            </p:nvSpPr>
            <p:spPr>
              <a:xfrm>
                <a:off x="33480" y="217656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 name="CustomShape 5"/>
              <p:cNvSpPr/>
              <p:nvPr/>
            </p:nvSpPr>
            <p:spPr>
              <a:xfrm>
                <a:off x="28440" y="4021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 name="CustomShape 6"/>
              <p:cNvSpPr/>
              <p:nvPr/>
            </p:nvSpPr>
            <p:spPr>
              <a:xfrm>
                <a:off x="200160" y="4680"/>
                <a:ext cx="369360" cy="1810800"/>
              </a:xfrm>
              <a:custGeom>
                <a:avLst/>
                <a:gdLst/>
                <a:ahLst/>
                <a:cxnLst/>
                <a:rect l="l" t="t" r="r" b="b"/>
                <a:pathLst>
                  <a:path w="233" h="1141">
                    <a:moveTo>
                      <a:pt x="218" y="1141"/>
                    </a:moveTo>
                    <a:lnTo>
                      <a:pt x="0" y="626"/>
                    </a:lnTo>
                    <a:lnTo>
                      <a:pt x="0" y="0"/>
                    </a:lnTo>
                    <a:lnTo>
                      <a:pt x="15" y="0"/>
                    </a:lnTo>
                    <a:lnTo>
                      <a:pt x="15" y="623"/>
                    </a:lnTo>
                    <a:lnTo>
                      <a:pt x="233" y="1135"/>
                    </a:lnTo>
                    <a:lnTo>
                      <a:pt x="218" y="114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 name="CustomShape 7"/>
              <p:cNvSpPr/>
              <p:nvPr/>
            </p:nvSpPr>
            <p:spPr>
              <a:xfrm>
                <a:off x="503280" y="1801800"/>
                <a:ext cx="190080" cy="188640"/>
              </a:xfrm>
              <a:custGeom>
                <a:avLst/>
                <a:gdLst/>
                <a:ahLst/>
                <a:cxnLst/>
                <a:rect l="l" t="t"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 name="CustomShape 8"/>
              <p:cNvSpPr/>
              <p:nvPr/>
            </p:nvSpPr>
            <p:spPr>
              <a:xfrm>
                <a:off x="285840" y="4680"/>
                <a:ext cx="369360" cy="1429920"/>
              </a:xfrm>
              <a:custGeom>
                <a:avLst/>
                <a:gdLst/>
                <a:ahLst/>
                <a:cxnLst/>
                <a:rect l="l" t="t" r="r" b="b"/>
                <a:pathLst>
                  <a:path w="233" h="901">
                    <a:moveTo>
                      <a:pt x="221" y="901"/>
                    </a:moveTo>
                    <a:lnTo>
                      <a:pt x="0" y="383"/>
                    </a:lnTo>
                    <a:lnTo>
                      <a:pt x="0" y="0"/>
                    </a:lnTo>
                    <a:lnTo>
                      <a:pt x="18" y="0"/>
                    </a:lnTo>
                    <a:lnTo>
                      <a:pt x="18" y="380"/>
                    </a:lnTo>
                    <a:lnTo>
                      <a:pt x="233" y="895"/>
                    </a:lnTo>
                    <a:lnTo>
                      <a:pt x="221" y="90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 name="CustomShape 9"/>
              <p:cNvSpPr/>
              <p:nvPr/>
            </p:nvSpPr>
            <p:spPr>
              <a:xfrm>
                <a:off x="546120" y="0"/>
                <a:ext cx="151920" cy="912600"/>
              </a:xfrm>
              <a:custGeom>
                <a:avLst/>
                <a:gdLst/>
                <a:ahLst/>
                <a:cxnLst/>
                <a:rect l="l" t="t" r="r" b="b"/>
                <a:pathLst>
                  <a:path w="96" h="575">
                    <a:moveTo>
                      <a:pt x="96" y="575"/>
                    </a:moveTo>
                    <a:lnTo>
                      <a:pt x="78" y="575"/>
                    </a:lnTo>
                    <a:lnTo>
                      <a:pt x="78" y="192"/>
                    </a:lnTo>
                    <a:lnTo>
                      <a:pt x="0" y="6"/>
                    </a:lnTo>
                    <a:lnTo>
                      <a:pt x="15" y="0"/>
                    </a:lnTo>
                    <a:lnTo>
                      <a:pt x="96" y="189"/>
                    </a:lnTo>
                    <a:lnTo>
                      <a:pt x="96"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0" name="CustomShape 10"/>
              <p:cNvSpPr/>
              <p:nvPr/>
            </p:nvSpPr>
            <p:spPr>
              <a:xfrm>
                <a:off x="588960" y="1420920"/>
                <a:ext cx="190080" cy="190080"/>
              </a:xfrm>
              <a:custGeom>
                <a:avLst/>
                <a:gdLst/>
                <a:ahLst/>
                <a:cxnLst/>
                <a:rect l="l" t="t"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1" name="CustomShape 11"/>
              <p:cNvSpPr/>
              <p:nvPr/>
            </p:nvSpPr>
            <p:spPr>
              <a:xfrm>
                <a:off x="58896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2" name="CustomShape 12"/>
              <p:cNvSpPr/>
              <p:nvPr/>
            </p:nvSpPr>
            <p:spPr>
              <a:xfrm>
                <a:off x="641520" y="0"/>
                <a:ext cx="421920" cy="526680"/>
              </a:xfrm>
              <a:custGeom>
                <a:avLst/>
                <a:gdLst/>
                <a:ahLst/>
                <a:cxnLst/>
                <a:rect l="l" t="t" r="r" b="b"/>
                <a:pathLst>
                  <a:path w="266" h="332">
                    <a:moveTo>
                      <a:pt x="257" y="332"/>
                    </a:moveTo>
                    <a:lnTo>
                      <a:pt x="48" y="123"/>
                    </a:lnTo>
                    <a:lnTo>
                      <a:pt x="0" y="6"/>
                    </a:lnTo>
                    <a:lnTo>
                      <a:pt x="15" y="0"/>
                    </a:lnTo>
                    <a:lnTo>
                      <a:pt x="63" y="114"/>
                    </a:lnTo>
                    <a:lnTo>
                      <a:pt x="266" y="320"/>
                    </a:lnTo>
                    <a:lnTo>
                      <a:pt x="257" y="33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3" name="CustomShape 13"/>
              <p:cNvSpPr/>
              <p:nvPr/>
            </p:nvSpPr>
            <p:spPr>
              <a:xfrm>
                <a:off x="1020600" y="488880"/>
                <a:ext cx="161640" cy="147240"/>
              </a:xfrm>
              <a:custGeom>
                <a:avLst/>
                <a:gdLst/>
                <a:ahLst/>
                <a:cxnLst/>
                <a:rect l="l" t="t"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 name="Line 14"/>
              <p:cNvSpPr/>
              <p:nvPr/>
            </p:nvSpPr>
            <p:spPr>
              <a:xfrm>
                <a:off x="-4680" y="9360"/>
                <a:ext cx="360" cy="360"/>
              </a:xfrm>
              <a:prstGeom prst="line">
                <a:avLst/>
              </a:prstGeom>
              <a:ln>
                <a:solidFill>
                  <a:srgbClr val="FFFFFF"/>
                </a:solidFill>
              </a:ln>
            </p:spPr>
            <p:style>
              <a:lnRef idx="0">
                <a:scrgbClr r="0" g="0" b="0"/>
              </a:lnRef>
              <a:fillRef idx="0">
                <a:scrgbClr r="0" g="0" b="0"/>
              </a:fillRef>
              <a:effectRef idx="0">
                <a:scrgbClr r="0" g="0" b="0"/>
              </a:effectRef>
              <a:fontRef idx="minor"/>
            </p:style>
          </p:sp>
          <p:sp>
            <p:nvSpPr>
              <p:cNvPr id="15" name="CustomShape 15"/>
              <p:cNvSpPr/>
              <p:nvPr/>
            </p:nvSpPr>
            <p:spPr>
              <a:xfrm>
                <a:off x="9360" y="1801800"/>
                <a:ext cx="123480" cy="126720"/>
              </a:xfrm>
              <a:custGeom>
                <a:avLst/>
                <a:gdLst/>
                <a:ahLst/>
                <a:cxnLst/>
                <a:rect l="l" t="t" r="r" b="b"/>
                <a:pathLst>
                  <a:path w="78" h="80">
                    <a:moveTo>
                      <a:pt x="6" y="80"/>
                    </a:moveTo>
                    <a:lnTo>
                      <a:pt x="0" y="71"/>
                    </a:lnTo>
                    <a:lnTo>
                      <a:pt x="69" y="0"/>
                    </a:lnTo>
                    <a:lnTo>
                      <a:pt x="78" y="9"/>
                    </a:lnTo>
                    <a:lnTo>
                      <a:pt x="6" y="8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 name="CustomShape 16"/>
              <p:cNvSpPr/>
              <p:nvPr/>
            </p:nvSpPr>
            <p:spPr>
              <a:xfrm>
                <a:off x="-9360" y="3549600"/>
                <a:ext cx="147240" cy="480600"/>
              </a:xfrm>
              <a:custGeom>
                <a:avLst/>
                <a:gdLst/>
                <a:ahLst/>
                <a:cxnLst/>
                <a:rect l="l" t="t" r="r" b="b"/>
                <a:pathLst>
                  <a:path w="93" h="303">
                    <a:moveTo>
                      <a:pt x="93" y="303"/>
                    </a:moveTo>
                    <a:lnTo>
                      <a:pt x="78" y="303"/>
                    </a:lnTo>
                    <a:lnTo>
                      <a:pt x="78" y="78"/>
                    </a:lnTo>
                    <a:lnTo>
                      <a:pt x="0" y="12"/>
                    </a:lnTo>
                    <a:lnTo>
                      <a:pt x="12" y="0"/>
                    </a:lnTo>
                    <a:lnTo>
                      <a:pt x="93" y="69"/>
                    </a:lnTo>
                    <a:lnTo>
                      <a:pt x="93" y="303"/>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7" name="CustomShape 17"/>
              <p:cNvSpPr/>
              <p:nvPr/>
            </p:nvSpPr>
            <p:spPr>
              <a:xfrm>
                <a:off x="128520" y="1382760"/>
                <a:ext cx="142560" cy="475920"/>
              </a:xfrm>
              <a:custGeom>
                <a:avLst/>
                <a:gdLst/>
                <a:ahLst/>
                <a:cxnLst/>
                <a:rect l="l" t="t" r="r" b="b"/>
                <a:pathLst>
                  <a:path w="90" h="300">
                    <a:moveTo>
                      <a:pt x="90" y="300"/>
                    </a:moveTo>
                    <a:lnTo>
                      <a:pt x="78" y="300"/>
                    </a:lnTo>
                    <a:lnTo>
                      <a:pt x="78" y="84"/>
                    </a:lnTo>
                    <a:lnTo>
                      <a:pt x="0" y="9"/>
                    </a:lnTo>
                    <a:lnTo>
                      <a:pt x="9" y="0"/>
                    </a:lnTo>
                    <a:lnTo>
                      <a:pt x="90" y="81"/>
                    </a:lnTo>
                    <a:lnTo>
                      <a:pt x="90" y="30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8" name="CustomShape 18"/>
              <p:cNvSpPr/>
              <p:nvPr/>
            </p:nvSpPr>
            <p:spPr>
              <a:xfrm>
                <a:off x="204840" y="1849320"/>
                <a:ext cx="114120" cy="107640"/>
              </a:xfrm>
              <a:custGeom>
                <a:avLst/>
                <a:gdLst/>
                <a:ahLst/>
                <a:cxnLst/>
                <a:rect l="l" t="t"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9" name="CustomShape 19"/>
              <p:cNvSpPr/>
              <p:nvPr/>
            </p:nvSpPr>
            <p:spPr>
              <a:xfrm>
                <a:off x="133200" y="466236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0" name="CustomShape 20"/>
              <p:cNvSpPr/>
              <p:nvPr/>
            </p:nvSpPr>
            <p:spPr>
              <a:xfrm>
                <a:off x="223920" y="5041800"/>
                <a:ext cx="369360" cy="1801440"/>
              </a:xfrm>
              <a:custGeom>
                <a:avLst/>
                <a:gdLst/>
                <a:ahLst/>
                <a:cxnLst/>
                <a:rect l="l" t="t" r="r" b="b"/>
                <a:pathLst>
                  <a:path w="233" h="1135">
                    <a:moveTo>
                      <a:pt x="15" y="1135"/>
                    </a:moveTo>
                    <a:lnTo>
                      <a:pt x="0" y="1135"/>
                    </a:lnTo>
                    <a:lnTo>
                      <a:pt x="0" y="515"/>
                    </a:lnTo>
                    <a:lnTo>
                      <a:pt x="0" y="512"/>
                    </a:lnTo>
                    <a:lnTo>
                      <a:pt x="218" y="0"/>
                    </a:lnTo>
                    <a:lnTo>
                      <a:pt x="233" y="6"/>
                    </a:lnTo>
                    <a:lnTo>
                      <a:pt x="15" y="518"/>
                    </a:lnTo>
                    <a:lnTo>
                      <a:pt x="15"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1" name="CustomShape 21"/>
              <p:cNvSpPr/>
              <p:nvPr/>
            </p:nvSpPr>
            <p:spPr>
              <a:xfrm>
                <a:off x="5256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2" name="CustomShape 22"/>
              <p:cNvSpPr/>
              <p:nvPr/>
            </p:nvSpPr>
            <p:spPr>
              <a:xfrm>
                <a:off x="-14400" y="5627520"/>
                <a:ext cx="85320" cy="1215720"/>
              </a:xfrm>
              <a:custGeom>
                <a:avLst/>
                <a:gdLst/>
                <a:ahLst/>
                <a:cxnLst/>
                <a:rect l="l" t="t" r="r" b="b"/>
                <a:pathLst>
                  <a:path w="54" h="766">
                    <a:moveTo>
                      <a:pt x="54" y="766"/>
                    </a:moveTo>
                    <a:lnTo>
                      <a:pt x="36" y="766"/>
                    </a:lnTo>
                    <a:lnTo>
                      <a:pt x="36" y="149"/>
                    </a:lnTo>
                    <a:lnTo>
                      <a:pt x="0" y="3"/>
                    </a:lnTo>
                    <a:lnTo>
                      <a:pt x="18" y="0"/>
                    </a:lnTo>
                    <a:lnTo>
                      <a:pt x="54" y="146"/>
                    </a:lnTo>
                    <a:lnTo>
                      <a:pt x="54" y="76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 name="CustomShape 23"/>
              <p:cNvSpPr/>
              <p:nvPr/>
            </p:nvSpPr>
            <p:spPr>
              <a:xfrm>
                <a:off x="527040" y="4867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 name="CustomShape 24"/>
              <p:cNvSpPr/>
              <p:nvPr/>
            </p:nvSpPr>
            <p:spPr>
              <a:xfrm>
                <a:off x="309600" y="5423040"/>
                <a:ext cx="374400" cy="1425240"/>
              </a:xfrm>
              <a:custGeom>
                <a:avLst/>
                <a:gdLst/>
                <a:ahLst/>
                <a:cxnLst/>
                <a:rect l="l" t="t" r="r" b="b"/>
                <a:pathLst>
                  <a:path w="236" h="898">
                    <a:moveTo>
                      <a:pt x="18" y="898"/>
                    </a:moveTo>
                    <a:lnTo>
                      <a:pt x="0" y="898"/>
                    </a:lnTo>
                    <a:lnTo>
                      <a:pt x="0" y="515"/>
                    </a:lnTo>
                    <a:lnTo>
                      <a:pt x="3" y="512"/>
                    </a:lnTo>
                    <a:lnTo>
                      <a:pt x="221" y="0"/>
                    </a:lnTo>
                    <a:lnTo>
                      <a:pt x="236" y="6"/>
                    </a:lnTo>
                    <a:lnTo>
                      <a:pt x="18" y="518"/>
                    </a:lnTo>
                    <a:lnTo>
                      <a:pt x="18"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 name="CustomShape 25"/>
              <p:cNvSpPr/>
              <p:nvPr/>
            </p:nvSpPr>
            <p:spPr>
              <a:xfrm>
                <a:off x="569880" y="5945040"/>
                <a:ext cx="151920" cy="912600"/>
              </a:xfrm>
              <a:custGeom>
                <a:avLst/>
                <a:gdLst/>
                <a:ahLst/>
                <a:cxnLst/>
                <a:rect l="l" t="t" r="r" b="b"/>
                <a:pathLst>
                  <a:path w="96" h="575">
                    <a:moveTo>
                      <a:pt x="15" y="575"/>
                    </a:moveTo>
                    <a:lnTo>
                      <a:pt x="0" y="569"/>
                    </a:lnTo>
                    <a:lnTo>
                      <a:pt x="81" y="383"/>
                    </a:lnTo>
                    <a:lnTo>
                      <a:pt x="81" y="0"/>
                    </a:lnTo>
                    <a:lnTo>
                      <a:pt x="96" y="0"/>
                    </a:lnTo>
                    <a:lnTo>
                      <a:pt x="96" y="386"/>
                    </a:lnTo>
                    <a:lnTo>
                      <a:pt x="15"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 name="CustomShape 26"/>
              <p:cNvSpPr/>
              <p:nvPr/>
            </p:nvSpPr>
            <p:spPr>
              <a:xfrm>
                <a:off x="612720" y="5246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 name="CustomShape 27"/>
              <p:cNvSpPr/>
              <p:nvPr/>
            </p:nvSpPr>
            <p:spPr>
              <a:xfrm>
                <a:off x="612720" y="57643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8" name="CustomShape 28"/>
              <p:cNvSpPr/>
              <p:nvPr/>
            </p:nvSpPr>
            <p:spPr>
              <a:xfrm>
                <a:off x="669960" y="6330960"/>
                <a:ext cx="417240" cy="517320"/>
              </a:xfrm>
              <a:custGeom>
                <a:avLst/>
                <a:gdLst/>
                <a:ahLst/>
                <a:cxnLst/>
                <a:rect l="l" t="t" r="r" b="b"/>
                <a:pathLst>
                  <a:path w="263" h="326">
                    <a:moveTo>
                      <a:pt x="15" y="326"/>
                    </a:moveTo>
                    <a:lnTo>
                      <a:pt x="0" y="320"/>
                    </a:lnTo>
                    <a:lnTo>
                      <a:pt x="45" y="206"/>
                    </a:lnTo>
                    <a:lnTo>
                      <a:pt x="48" y="206"/>
                    </a:lnTo>
                    <a:lnTo>
                      <a:pt x="254" y="0"/>
                    </a:lnTo>
                    <a:lnTo>
                      <a:pt x="263" y="12"/>
                    </a:lnTo>
                    <a:lnTo>
                      <a:pt x="60" y="215"/>
                    </a:lnTo>
                    <a:lnTo>
                      <a:pt x="15" y="32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 name="CustomShape 29"/>
              <p:cNvSpPr/>
              <p:nvPr/>
            </p:nvSpPr>
            <p:spPr>
              <a:xfrm>
                <a:off x="1049400" y="6221520"/>
                <a:ext cx="156960" cy="147240"/>
              </a:xfrm>
              <a:custGeom>
                <a:avLst/>
                <a:gdLst/>
                <a:ahLst/>
                <a:cxnLst/>
                <a:rect l="l" t="t"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grpSp>
        <p:grpSp>
          <p:nvGrpSpPr>
            <p:cNvPr id="30" name="Group 30"/>
            <p:cNvGrpSpPr/>
            <p:nvPr/>
          </p:nvGrpSpPr>
          <p:grpSpPr>
            <a:xfrm>
              <a:off x="11364840" y="0"/>
              <a:ext cx="674280" cy="6848280"/>
              <a:chOff x="11364840" y="0"/>
              <a:chExt cx="674280" cy="6848280"/>
            </a:xfrm>
          </p:grpSpPr>
          <p:sp>
            <p:nvSpPr>
              <p:cNvPr id="31" name="CustomShape 31"/>
              <p:cNvSpPr/>
              <p:nvPr/>
            </p:nvSpPr>
            <p:spPr>
              <a:xfrm>
                <a:off x="11484000" y="0"/>
                <a:ext cx="417240" cy="512280"/>
              </a:xfrm>
              <a:custGeom>
                <a:avLst/>
                <a:gdLst/>
                <a:ahLst/>
                <a:cxnLst/>
                <a:rect l="l" t="t" r="r" b="b"/>
                <a:pathLst>
                  <a:path w="263" h="323">
                    <a:moveTo>
                      <a:pt x="12" y="323"/>
                    </a:moveTo>
                    <a:lnTo>
                      <a:pt x="0" y="314"/>
                    </a:lnTo>
                    <a:lnTo>
                      <a:pt x="203" y="108"/>
                    </a:lnTo>
                    <a:lnTo>
                      <a:pt x="248" y="0"/>
                    </a:lnTo>
                    <a:lnTo>
                      <a:pt x="263" y="6"/>
                    </a:lnTo>
                    <a:lnTo>
                      <a:pt x="218" y="117"/>
                    </a:lnTo>
                    <a:lnTo>
                      <a:pt x="218" y="117"/>
                    </a:lnTo>
                    <a:lnTo>
                      <a:pt x="12" y="323"/>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2" name="CustomShape 32"/>
              <p:cNvSpPr/>
              <p:nvPr/>
            </p:nvSpPr>
            <p:spPr>
              <a:xfrm>
                <a:off x="11364840" y="474840"/>
                <a:ext cx="156960" cy="151920"/>
              </a:xfrm>
              <a:custGeom>
                <a:avLst/>
                <a:gdLst/>
                <a:ahLst/>
                <a:cxnLst/>
                <a:rect l="l" t="t"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3" name="CustomShape 33"/>
              <p:cNvSpPr/>
              <p:nvPr/>
            </p:nvSpPr>
            <p:spPr>
              <a:xfrm>
                <a:off x="11631600" y="1539720"/>
                <a:ext cx="18864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4" name="CustomShape 34"/>
              <p:cNvSpPr/>
              <p:nvPr/>
            </p:nvSpPr>
            <p:spPr>
              <a:xfrm>
                <a:off x="11531520" y="5694480"/>
                <a:ext cx="298080" cy="1153800"/>
              </a:xfrm>
              <a:custGeom>
                <a:avLst/>
                <a:gdLst/>
                <a:ahLst/>
                <a:cxnLst/>
                <a:rect l="l" t="t" r="r" b="b"/>
                <a:pathLst>
                  <a:path w="188" h="727">
                    <a:moveTo>
                      <a:pt x="15" y="727"/>
                    </a:moveTo>
                    <a:lnTo>
                      <a:pt x="0" y="727"/>
                    </a:lnTo>
                    <a:lnTo>
                      <a:pt x="0" y="407"/>
                    </a:lnTo>
                    <a:lnTo>
                      <a:pt x="0" y="407"/>
                    </a:lnTo>
                    <a:lnTo>
                      <a:pt x="176" y="0"/>
                    </a:lnTo>
                    <a:lnTo>
                      <a:pt x="188" y="6"/>
                    </a:lnTo>
                    <a:lnTo>
                      <a:pt x="15" y="410"/>
                    </a:lnTo>
                    <a:lnTo>
                      <a:pt x="15" y="727"/>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5" name="CustomShape 35"/>
              <p:cNvSpPr/>
              <p:nvPr/>
            </p:nvSpPr>
            <p:spPr>
              <a:xfrm>
                <a:off x="11773080" y="5551560"/>
                <a:ext cx="156960" cy="155160"/>
              </a:xfrm>
              <a:custGeom>
                <a:avLst/>
                <a:gdLst/>
                <a:ahLst/>
                <a:cxnLst/>
                <a:rect l="l" t="t"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6" name="CustomShape 36"/>
              <p:cNvSpPr/>
              <p:nvPr/>
            </p:nvSpPr>
            <p:spPr>
              <a:xfrm>
                <a:off x="11711160" y="4680"/>
                <a:ext cx="304560" cy="1544400"/>
              </a:xfrm>
              <a:custGeom>
                <a:avLst/>
                <a:gdLst/>
                <a:ahLst/>
                <a:cxnLst/>
                <a:rect l="l" t="t"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7" name="CustomShape 37"/>
              <p:cNvSpPr/>
              <p:nvPr/>
            </p:nvSpPr>
            <p:spPr>
              <a:xfrm>
                <a:off x="11636280" y="4867200"/>
                <a:ext cx="18864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8" name="CustomShape 38"/>
              <p:cNvSpPr/>
              <p:nvPr/>
            </p:nvSpPr>
            <p:spPr>
              <a:xfrm>
                <a:off x="11441160" y="5046840"/>
                <a:ext cx="307440" cy="1801440"/>
              </a:xfrm>
              <a:custGeom>
                <a:avLst/>
                <a:gdLst/>
                <a:ahLst/>
                <a:cxnLst/>
                <a:rect l="l" t="t"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39" name="CustomShape 39"/>
              <p:cNvSpPr/>
              <p:nvPr/>
            </p:nvSpPr>
            <p:spPr>
              <a:xfrm>
                <a:off x="11849040" y="641664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40" name="CustomShape 40"/>
              <p:cNvSpPr/>
              <p:nvPr/>
            </p:nvSpPr>
            <p:spPr>
              <a:xfrm>
                <a:off x="11939760" y="6595920"/>
                <a:ext cx="23400" cy="252000"/>
              </a:xfrm>
              <a:prstGeom prst="rect">
                <a:avLst/>
              </a:pr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grpSp>
      </p:grpSp>
      <p:pic>
        <p:nvPicPr>
          <p:cNvPr id="41" name="Picture 2"/>
          <p:cNvPicPr/>
          <p:nvPr/>
        </p:nvPicPr>
        <p:blipFill>
          <a:blip r:embed="rId15"/>
          <a:stretch/>
        </p:blipFill>
        <p:spPr>
          <a:xfrm>
            <a:off x="0" y="0"/>
            <a:ext cx="12191760" cy="6857640"/>
          </a:xfrm>
          <a:prstGeom prst="rect">
            <a:avLst/>
          </a:prstGeom>
          <a:ln>
            <a:noFill/>
          </a:ln>
        </p:spPr>
      </p:pic>
      <p:grpSp>
        <p:nvGrpSpPr>
          <p:cNvPr id="42" name="Group 41"/>
          <p:cNvGrpSpPr/>
          <p:nvPr/>
        </p:nvGrpSpPr>
        <p:grpSpPr>
          <a:xfrm>
            <a:off x="0" y="0"/>
            <a:ext cx="2304720" cy="6857640"/>
            <a:chOff x="0" y="0"/>
            <a:chExt cx="2304720" cy="6857640"/>
          </a:xfrm>
        </p:grpSpPr>
        <p:sp>
          <p:nvSpPr>
            <p:cNvPr id="43" name="CustomShape 42"/>
            <p:cNvSpPr/>
            <p:nvPr/>
          </p:nvSpPr>
          <p:spPr>
            <a:xfrm>
              <a:off x="1209600" y="468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4" name="CustomShape 43"/>
            <p:cNvSpPr/>
            <p:nvPr/>
          </p:nvSpPr>
          <p:spPr>
            <a:xfrm>
              <a:off x="1128600" y="217656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5" name="CustomShape 44"/>
            <p:cNvSpPr/>
            <p:nvPr/>
          </p:nvSpPr>
          <p:spPr>
            <a:xfrm>
              <a:off x="1123920" y="4021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6" name="CustomShape 45"/>
            <p:cNvSpPr/>
            <p:nvPr/>
          </p:nvSpPr>
          <p:spPr>
            <a:xfrm>
              <a:off x="414360" y="9360"/>
              <a:ext cx="28080" cy="44812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7" name="CustomShape 46"/>
            <p:cNvSpPr/>
            <p:nvPr/>
          </p:nvSpPr>
          <p:spPr>
            <a:xfrm>
              <a:off x="33336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8" name="CustomShape 47"/>
            <p:cNvSpPr/>
            <p:nvPr/>
          </p:nvSpPr>
          <p:spPr>
            <a:xfrm>
              <a:off x="190440" y="9360"/>
              <a:ext cx="151920" cy="907560"/>
            </a:xfrm>
            <a:custGeom>
              <a:avLst/>
              <a:gdLst/>
              <a:ahLst/>
              <a:cxnLst/>
              <a:rect l="l" t="t" r="r" b="b"/>
              <a:pathLst>
                <a:path w="96" h="572">
                  <a:moveTo>
                    <a:pt x="15" y="572"/>
                  </a:moveTo>
                  <a:lnTo>
                    <a:pt x="0" y="566"/>
                  </a:lnTo>
                  <a:lnTo>
                    <a:pt x="81" y="380"/>
                  </a:lnTo>
                  <a:lnTo>
                    <a:pt x="81" y="0"/>
                  </a:lnTo>
                  <a:lnTo>
                    <a:pt x="96" y="0"/>
                  </a:lnTo>
                  <a:lnTo>
                    <a:pt x="96" y="383"/>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9" name="CustomShape 48"/>
            <p:cNvSpPr/>
            <p:nvPr/>
          </p:nvSpPr>
          <p:spPr>
            <a:xfrm>
              <a:off x="1290600" y="14400"/>
              <a:ext cx="375840" cy="1801440"/>
            </a:xfrm>
            <a:custGeom>
              <a:avLst/>
              <a:gdLst/>
              <a:ahLst/>
              <a:cxnLst/>
              <a:rect l="l" t="t" r="r" b="b"/>
              <a:pathLst>
                <a:path w="237" h="1135">
                  <a:moveTo>
                    <a:pt x="222" y="1135"/>
                  </a:moveTo>
                  <a:lnTo>
                    <a:pt x="0" y="620"/>
                  </a:lnTo>
                  <a:lnTo>
                    <a:pt x="0" y="0"/>
                  </a:lnTo>
                  <a:lnTo>
                    <a:pt x="18" y="0"/>
                  </a:lnTo>
                  <a:lnTo>
                    <a:pt x="18" y="617"/>
                  </a:lnTo>
                  <a:lnTo>
                    <a:pt x="237" y="1129"/>
                  </a:lnTo>
                  <a:lnTo>
                    <a:pt x="222"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0" name="CustomShape 49"/>
            <p:cNvSpPr/>
            <p:nvPr/>
          </p:nvSpPr>
          <p:spPr>
            <a:xfrm>
              <a:off x="1600200" y="18018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1" name="CustomShape 50"/>
            <p:cNvSpPr/>
            <p:nvPr/>
          </p:nvSpPr>
          <p:spPr>
            <a:xfrm>
              <a:off x="1380960" y="9360"/>
              <a:ext cx="371160" cy="1425240"/>
            </a:xfrm>
            <a:custGeom>
              <a:avLst/>
              <a:gdLst/>
              <a:ahLst/>
              <a:cxnLst/>
              <a:rect l="l" t="t" r="r" b="b"/>
              <a:pathLst>
                <a:path w="234" h="898">
                  <a:moveTo>
                    <a:pt x="219" y="898"/>
                  </a:moveTo>
                  <a:lnTo>
                    <a:pt x="0" y="383"/>
                  </a:lnTo>
                  <a:lnTo>
                    <a:pt x="0" y="0"/>
                  </a:lnTo>
                  <a:lnTo>
                    <a:pt x="15" y="0"/>
                  </a:lnTo>
                  <a:lnTo>
                    <a:pt x="15" y="380"/>
                  </a:lnTo>
                  <a:lnTo>
                    <a:pt x="234" y="892"/>
                  </a:lnTo>
                  <a:lnTo>
                    <a:pt x="219"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2" name="CustomShape 51"/>
            <p:cNvSpPr/>
            <p:nvPr/>
          </p:nvSpPr>
          <p:spPr>
            <a:xfrm>
              <a:off x="1643040" y="0"/>
              <a:ext cx="151920" cy="912600"/>
            </a:xfrm>
            <a:custGeom>
              <a:avLst/>
              <a:gdLst/>
              <a:ahLst/>
              <a:cxnLst/>
              <a:rect l="l" t="t" r="r" b="b"/>
              <a:pathLst>
                <a:path w="96" h="575">
                  <a:moveTo>
                    <a:pt x="96" y="575"/>
                  </a:moveTo>
                  <a:lnTo>
                    <a:pt x="78" y="575"/>
                  </a:lnTo>
                  <a:lnTo>
                    <a:pt x="78" y="192"/>
                  </a:lnTo>
                  <a:lnTo>
                    <a:pt x="0" y="6"/>
                  </a:lnTo>
                  <a:lnTo>
                    <a:pt x="15" y="0"/>
                  </a:lnTo>
                  <a:lnTo>
                    <a:pt x="96" y="189"/>
                  </a:lnTo>
                  <a:lnTo>
                    <a:pt x="96"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3" name="CustomShape 52"/>
            <p:cNvSpPr/>
            <p:nvPr/>
          </p:nvSpPr>
          <p:spPr>
            <a:xfrm>
              <a:off x="1685880" y="14209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4" name="CustomShape 53"/>
            <p:cNvSpPr/>
            <p:nvPr/>
          </p:nvSpPr>
          <p:spPr>
            <a:xfrm>
              <a:off x="168588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5" name="CustomShape 54"/>
            <p:cNvSpPr/>
            <p:nvPr/>
          </p:nvSpPr>
          <p:spPr>
            <a:xfrm>
              <a:off x="1743120" y="4680"/>
              <a:ext cx="418680" cy="522000"/>
            </a:xfrm>
            <a:custGeom>
              <a:avLst/>
              <a:gdLst/>
              <a:ahLst/>
              <a:cxnLst/>
              <a:rect l="l" t="t" r="r" b="b"/>
              <a:pathLst>
                <a:path w="264" h="329">
                  <a:moveTo>
                    <a:pt x="252" y="329"/>
                  </a:moveTo>
                  <a:lnTo>
                    <a:pt x="45" y="120"/>
                  </a:lnTo>
                  <a:lnTo>
                    <a:pt x="0" y="6"/>
                  </a:lnTo>
                  <a:lnTo>
                    <a:pt x="15" y="0"/>
                  </a:lnTo>
                  <a:lnTo>
                    <a:pt x="60" y="111"/>
                  </a:lnTo>
                  <a:lnTo>
                    <a:pt x="264" y="317"/>
                  </a:lnTo>
                  <a:lnTo>
                    <a:pt x="252" y="32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6" name="CustomShape 55"/>
            <p:cNvSpPr/>
            <p:nvPr/>
          </p:nvSpPr>
          <p:spPr>
            <a:xfrm>
              <a:off x="2119320" y="488880"/>
              <a:ext cx="161640" cy="147240"/>
            </a:xfrm>
            <a:custGeom>
              <a:avLst/>
              <a:gdLst/>
              <a:ahLst/>
              <a:cxnLst/>
              <a:rect l="l" t="t"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7" name="CustomShape 56"/>
            <p:cNvSpPr/>
            <p:nvPr/>
          </p:nvSpPr>
          <p:spPr>
            <a:xfrm>
              <a:off x="952560" y="4680"/>
              <a:ext cx="151920" cy="907560"/>
            </a:xfrm>
            <a:custGeom>
              <a:avLst/>
              <a:gdLst/>
              <a:ahLst/>
              <a:cxnLst/>
              <a:rect l="l" t="t" r="r" b="b"/>
              <a:pathLst>
                <a:path w="96" h="572">
                  <a:moveTo>
                    <a:pt x="15" y="572"/>
                  </a:moveTo>
                  <a:lnTo>
                    <a:pt x="0" y="572"/>
                  </a:lnTo>
                  <a:lnTo>
                    <a:pt x="0" y="189"/>
                  </a:lnTo>
                  <a:lnTo>
                    <a:pt x="81" y="0"/>
                  </a:lnTo>
                  <a:lnTo>
                    <a:pt x="96" y="6"/>
                  </a:lnTo>
                  <a:lnTo>
                    <a:pt x="15" y="192"/>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8" name="CustomShape 57"/>
            <p:cNvSpPr/>
            <p:nvPr/>
          </p:nvSpPr>
          <p:spPr>
            <a:xfrm>
              <a:off x="86688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59" name="CustomShape 58"/>
            <p:cNvSpPr/>
            <p:nvPr/>
          </p:nvSpPr>
          <p:spPr>
            <a:xfrm>
              <a:off x="890640" y="15541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0" name="CustomShape 59"/>
            <p:cNvSpPr/>
            <p:nvPr/>
          </p:nvSpPr>
          <p:spPr>
            <a:xfrm>
              <a:off x="738360" y="5622840"/>
              <a:ext cx="337680" cy="1215720"/>
            </a:xfrm>
            <a:custGeom>
              <a:avLst/>
              <a:gdLst/>
              <a:ahLst/>
              <a:cxnLst/>
              <a:rect l="l" t="t" r="r" b="b"/>
              <a:pathLst>
                <a:path w="213" h="766">
                  <a:moveTo>
                    <a:pt x="213" y="766"/>
                  </a:moveTo>
                  <a:lnTo>
                    <a:pt x="195" y="766"/>
                  </a:lnTo>
                  <a:lnTo>
                    <a:pt x="195" y="464"/>
                  </a:lnTo>
                  <a:lnTo>
                    <a:pt x="0" y="6"/>
                  </a:lnTo>
                  <a:lnTo>
                    <a:pt x="12" y="0"/>
                  </a:lnTo>
                  <a:lnTo>
                    <a:pt x="213" y="461"/>
                  </a:lnTo>
                  <a:lnTo>
                    <a:pt x="213" y="76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1" name="CustomShape 60"/>
            <p:cNvSpPr/>
            <p:nvPr/>
          </p:nvSpPr>
          <p:spPr>
            <a:xfrm>
              <a:off x="647640" y="5479920"/>
              <a:ext cx="156960" cy="156960"/>
            </a:xfrm>
            <a:custGeom>
              <a:avLst/>
              <a:gdLst/>
              <a:ahLst/>
              <a:cxnLst/>
              <a:rect l="l" t="t"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2" name="CustomShape 61"/>
            <p:cNvSpPr/>
            <p:nvPr/>
          </p:nvSpPr>
          <p:spPr>
            <a:xfrm>
              <a:off x="66600" y="903240"/>
              <a:ext cx="190080" cy="19008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3" name="CustomShape 62"/>
            <p:cNvSpPr/>
            <p:nvPr/>
          </p:nvSpPr>
          <p:spPr>
            <a:xfrm>
              <a:off x="0" y="3897360"/>
              <a:ext cx="132840" cy="266400"/>
            </a:xfrm>
            <a:custGeom>
              <a:avLst/>
              <a:gdLst/>
              <a:ahLst/>
              <a:cxnLst/>
              <a:rect l="l" t="t" r="r" b="b"/>
              <a:pathLst>
                <a:path w="84" h="168">
                  <a:moveTo>
                    <a:pt x="69" y="168"/>
                  </a:moveTo>
                  <a:lnTo>
                    <a:pt x="0" y="6"/>
                  </a:lnTo>
                  <a:lnTo>
                    <a:pt x="12" y="0"/>
                  </a:lnTo>
                  <a:lnTo>
                    <a:pt x="84" y="162"/>
                  </a:lnTo>
                  <a:lnTo>
                    <a:pt x="69" y="16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4" name="CustomShape 63"/>
            <p:cNvSpPr/>
            <p:nvPr/>
          </p:nvSpPr>
          <p:spPr>
            <a:xfrm>
              <a:off x="66600" y="414972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5" name="CustomShape 64"/>
            <p:cNvSpPr/>
            <p:nvPr/>
          </p:nvSpPr>
          <p:spPr>
            <a:xfrm>
              <a:off x="0" y="1644480"/>
              <a:ext cx="132840" cy="269640"/>
            </a:xfrm>
            <a:custGeom>
              <a:avLst/>
              <a:gdLst/>
              <a:ahLst/>
              <a:cxnLst/>
              <a:rect l="l" t="t" r="r" b="b"/>
              <a:pathLst>
                <a:path w="84" h="170">
                  <a:moveTo>
                    <a:pt x="12" y="170"/>
                  </a:moveTo>
                  <a:lnTo>
                    <a:pt x="0" y="164"/>
                  </a:lnTo>
                  <a:lnTo>
                    <a:pt x="69" y="0"/>
                  </a:lnTo>
                  <a:lnTo>
                    <a:pt x="84" y="6"/>
                  </a:lnTo>
                  <a:lnTo>
                    <a:pt x="12" y="17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6" name="CustomShape 65"/>
            <p:cNvSpPr/>
            <p:nvPr/>
          </p:nvSpPr>
          <p:spPr>
            <a:xfrm>
              <a:off x="66600" y="14684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7" name="CustomShape 66"/>
            <p:cNvSpPr/>
            <p:nvPr/>
          </p:nvSpPr>
          <p:spPr>
            <a:xfrm>
              <a:off x="695160" y="4680"/>
              <a:ext cx="309240" cy="1558440"/>
            </a:xfrm>
            <a:custGeom>
              <a:avLst/>
              <a:gdLst/>
              <a:ahLst/>
              <a:cxnLst/>
              <a:rect l="l" t="t"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8" name="CustomShape 67"/>
            <p:cNvSpPr/>
            <p:nvPr/>
          </p:nvSpPr>
          <p:spPr>
            <a:xfrm>
              <a:off x="57240" y="48816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69" name="CustomShape 68"/>
            <p:cNvSpPr/>
            <p:nvPr/>
          </p:nvSpPr>
          <p:spPr>
            <a:xfrm>
              <a:off x="138240" y="5060880"/>
              <a:ext cx="304560" cy="1777680"/>
            </a:xfrm>
            <a:custGeom>
              <a:avLst/>
              <a:gdLst/>
              <a:ahLst/>
              <a:cxnLst/>
              <a:rect l="l" t="t"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0" name="CustomShape 69"/>
            <p:cNvSpPr/>
            <p:nvPr/>
          </p:nvSpPr>
          <p:spPr>
            <a:xfrm>
              <a:off x="561960" y="643104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1" name="CustomShape 70"/>
            <p:cNvSpPr/>
            <p:nvPr/>
          </p:nvSpPr>
          <p:spPr>
            <a:xfrm>
              <a:off x="642960" y="6610320"/>
              <a:ext cx="23400" cy="24264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2" name="CustomShape 71"/>
            <p:cNvSpPr/>
            <p:nvPr/>
          </p:nvSpPr>
          <p:spPr>
            <a:xfrm>
              <a:off x="76320" y="6431040"/>
              <a:ext cx="190080" cy="18864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3" name="CustomShape 72"/>
            <p:cNvSpPr/>
            <p:nvPr/>
          </p:nvSpPr>
          <p:spPr>
            <a:xfrm>
              <a:off x="0" y="5978520"/>
              <a:ext cx="190080" cy="461520"/>
            </a:xfrm>
            <a:custGeom>
              <a:avLst/>
              <a:gdLst/>
              <a:ahLst/>
              <a:cxnLst/>
              <a:rect l="l" t="t" r="r" b="b"/>
              <a:pathLst>
                <a:path w="120" h="291">
                  <a:moveTo>
                    <a:pt x="120" y="291"/>
                  </a:moveTo>
                  <a:lnTo>
                    <a:pt x="105" y="291"/>
                  </a:lnTo>
                  <a:lnTo>
                    <a:pt x="105" y="114"/>
                  </a:lnTo>
                  <a:lnTo>
                    <a:pt x="0" y="9"/>
                  </a:lnTo>
                  <a:lnTo>
                    <a:pt x="12" y="0"/>
                  </a:lnTo>
                  <a:lnTo>
                    <a:pt x="120" y="108"/>
                  </a:lnTo>
                  <a:lnTo>
                    <a:pt x="120" y="29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4" name="CustomShape 73"/>
            <p:cNvSpPr/>
            <p:nvPr/>
          </p:nvSpPr>
          <p:spPr>
            <a:xfrm>
              <a:off x="1014480" y="1801800"/>
              <a:ext cx="213840" cy="755280"/>
            </a:xfrm>
            <a:custGeom>
              <a:avLst/>
              <a:gdLst/>
              <a:ahLst/>
              <a:cxnLst/>
              <a:rect l="l" t="t" r="r" b="b"/>
              <a:pathLst>
                <a:path w="135" h="476">
                  <a:moveTo>
                    <a:pt x="12" y="476"/>
                  </a:moveTo>
                  <a:lnTo>
                    <a:pt x="0" y="476"/>
                  </a:lnTo>
                  <a:lnTo>
                    <a:pt x="0" y="128"/>
                  </a:lnTo>
                  <a:lnTo>
                    <a:pt x="126" y="0"/>
                  </a:lnTo>
                  <a:lnTo>
                    <a:pt x="135" y="9"/>
                  </a:lnTo>
                  <a:lnTo>
                    <a:pt x="12" y="131"/>
                  </a:lnTo>
                  <a:lnTo>
                    <a:pt x="12" y="47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5" name="CustomShape 74"/>
            <p:cNvSpPr/>
            <p:nvPr/>
          </p:nvSpPr>
          <p:spPr>
            <a:xfrm>
              <a:off x="938160" y="2548080"/>
              <a:ext cx="166320" cy="159840"/>
            </a:xfrm>
            <a:custGeom>
              <a:avLst/>
              <a:gdLst/>
              <a:ahLst/>
              <a:cxnLst/>
              <a:rect l="l" t="t"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6" name="CustomShape 75"/>
            <p:cNvSpPr/>
            <p:nvPr/>
          </p:nvSpPr>
          <p:spPr>
            <a:xfrm>
              <a:off x="595440" y="4680"/>
              <a:ext cx="637920" cy="4025520"/>
            </a:xfrm>
            <a:custGeom>
              <a:avLst/>
              <a:gdLst/>
              <a:ahLst/>
              <a:cxnLst/>
              <a:rect l="l" t="t"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7" name="CustomShape 76"/>
            <p:cNvSpPr/>
            <p:nvPr/>
          </p:nvSpPr>
          <p:spPr>
            <a:xfrm>
              <a:off x="1224000" y="1382760"/>
              <a:ext cx="142560" cy="475920"/>
            </a:xfrm>
            <a:custGeom>
              <a:avLst/>
              <a:gdLst/>
              <a:ahLst/>
              <a:cxnLst/>
              <a:rect l="l" t="t" r="r" b="b"/>
              <a:pathLst>
                <a:path w="90" h="300">
                  <a:moveTo>
                    <a:pt x="90" y="300"/>
                  </a:moveTo>
                  <a:lnTo>
                    <a:pt x="78" y="300"/>
                  </a:lnTo>
                  <a:lnTo>
                    <a:pt x="78" y="84"/>
                  </a:lnTo>
                  <a:lnTo>
                    <a:pt x="0" y="9"/>
                  </a:lnTo>
                  <a:lnTo>
                    <a:pt x="9" y="0"/>
                  </a:lnTo>
                  <a:lnTo>
                    <a:pt x="90" y="81"/>
                  </a:lnTo>
                  <a:lnTo>
                    <a:pt x="90" y="30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8" name="CustomShape 77"/>
            <p:cNvSpPr/>
            <p:nvPr/>
          </p:nvSpPr>
          <p:spPr>
            <a:xfrm>
              <a:off x="1300320" y="1849320"/>
              <a:ext cx="109080" cy="10764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79" name="CustomShape 78"/>
            <p:cNvSpPr/>
            <p:nvPr/>
          </p:nvSpPr>
          <p:spPr>
            <a:xfrm>
              <a:off x="281160" y="3417840"/>
              <a:ext cx="142560" cy="474480"/>
            </a:xfrm>
            <a:custGeom>
              <a:avLst/>
              <a:gdLst/>
              <a:ahLst/>
              <a:cxnLst/>
              <a:rect l="l" t="t" r="r" b="b"/>
              <a:pathLst>
                <a:path w="90" h="299">
                  <a:moveTo>
                    <a:pt x="12" y="299"/>
                  </a:moveTo>
                  <a:lnTo>
                    <a:pt x="0" y="299"/>
                  </a:lnTo>
                  <a:lnTo>
                    <a:pt x="0" y="80"/>
                  </a:lnTo>
                  <a:lnTo>
                    <a:pt x="81" y="0"/>
                  </a:lnTo>
                  <a:lnTo>
                    <a:pt x="90" y="8"/>
                  </a:lnTo>
                  <a:lnTo>
                    <a:pt x="12" y="83"/>
                  </a:lnTo>
                  <a:lnTo>
                    <a:pt x="12" y="29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0" name="CustomShape 79"/>
            <p:cNvSpPr/>
            <p:nvPr/>
          </p:nvSpPr>
          <p:spPr>
            <a:xfrm>
              <a:off x="237960" y="3882960"/>
              <a:ext cx="109080" cy="109080"/>
            </a:xfrm>
            <a:custGeom>
              <a:avLst/>
              <a:gdLst/>
              <a:ahLst/>
              <a:cxnLst/>
              <a:rect l="l" t="t"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1" name="CustomShape 80"/>
            <p:cNvSpPr/>
            <p:nvPr/>
          </p:nvSpPr>
          <p:spPr>
            <a:xfrm>
              <a:off x="4680" y="2166840"/>
              <a:ext cx="114120" cy="452160"/>
            </a:xfrm>
            <a:custGeom>
              <a:avLst/>
              <a:gdLst/>
              <a:ahLst/>
              <a:cxnLst/>
              <a:rect l="l" t="t" r="r" b="b"/>
              <a:pathLst>
                <a:path w="72" h="285">
                  <a:moveTo>
                    <a:pt x="6" y="285"/>
                  </a:moveTo>
                  <a:lnTo>
                    <a:pt x="0" y="276"/>
                  </a:lnTo>
                  <a:lnTo>
                    <a:pt x="60" y="216"/>
                  </a:lnTo>
                  <a:lnTo>
                    <a:pt x="60" y="0"/>
                  </a:lnTo>
                  <a:lnTo>
                    <a:pt x="72" y="0"/>
                  </a:lnTo>
                  <a:lnTo>
                    <a:pt x="72" y="222"/>
                  </a:lnTo>
                  <a:lnTo>
                    <a:pt x="6" y="28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2" name="CustomShape 81"/>
            <p:cNvSpPr/>
            <p:nvPr/>
          </p:nvSpPr>
          <p:spPr>
            <a:xfrm>
              <a:off x="52560" y="2066760"/>
              <a:ext cx="109080" cy="10908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3" name="CustomShape 82"/>
            <p:cNvSpPr/>
            <p:nvPr/>
          </p:nvSpPr>
          <p:spPr>
            <a:xfrm>
              <a:off x="1228680" y="466236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4" name="CustomShape 83"/>
            <p:cNvSpPr/>
            <p:nvPr/>
          </p:nvSpPr>
          <p:spPr>
            <a:xfrm>
              <a:off x="1319040" y="5041800"/>
              <a:ext cx="371160" cy="1801440"/>
            </a:xfrm>
            <a:custGeom>
              <a:avLst/>
              <a:gdLst/>
              <a:ahLst/>
              <a:cxnLst/>
              <a:rect l="l" t="t" r="r" b="b"/>
              <a:pathLst>
                <a:path w="234" h="1135">
                  <a:moveTo>
                    <a:pt x="15" y="1135"/>
                  </a:moveTo>
                  <a:lnTo>
                    <a:pt x="0" y="1135"/>
                  </a:lnTo>
                  <a:lnTo>
                    <a:pt x="0" y="515"/>
                  </a:lnTo>
                  <a:lnTo>
                    <a:pt x="0" y="512"/>
                  </a:lnTo>
                  <a:lnTo>
                    <a:pt x="219" y="0"/>
                  </a:lnTo>
                  <a:lnTo>
                    <a:pt x="234" y="6"/>
                  </a:lnTo>
                  <a:lnTo>
                    <a:pt x="15" y="518"/>
                  </a:lnTo>
                  <a:lnTo>
                    <a:pt x="15"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5" name="CustomShape 84"/>
            <p:cNvSpPr/>
            <p:nvPr/>
          </p:nvSpPr>
          <p:spPr>
            <a:xfrm>
              <a:off x="114768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6" name="CustomShape 85"/>
            <p:cNvSpPr/>
            <p:nvPr/>
          </p:nvSpPr>
          <p:spPr>
            <a:xfrm>
              <a:off x="819000" y="3983040"/>
              <a:ext cx="347400" cy="2860200"/>
            </a:xfrm>
            <a:custGeom>
              <a:avLst/>
              <a:gdLst/>
              <a:ahLst/>
              <a:cxnLst/>
              <a:rect l="l" t="t" r="r" b="b"/>
              <a:pathLst>
                <a:path w="219" h="1802">
                  <a:moveTo>
                    <a:pt x="219" y="1802"/>
                  </a:moveTo>
                  <a:lnTo>
                    <a:pt x="201" y="1802"/>
                  </a:lnTo>
                  <a:lnTo>
                    <a:pt x="201" y="1185"/>
                  </a:lnTo>
                  <a:lnTo>
                    <a:pt x="0" y="3"/>
                  </a:lnTo>
                  <a:lnTo>
                    <a:pt x="15" y="0"/>
                  </a:lnTo>
                  <a:lnTo>
                    <a:pt x="219" y="1185"/>
                  </a:lnTo>
                  <a:lnTo>
                    <a:pt x="219" y="180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7" name="CustomShape 86"/>
            <p:cNvSpPr/>
            <p:nvPr/>
          </p:nvSpPr>
          <p:spPr>
            <a:xfrm>
              <a:off x="728640" y="380700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8" name="CustomShape 87"/>
            <p:cNvSpPr/>
            <p:nvPr/>
          </p:nvSpPr>
          <p:spPr>
            <a:xfrm>
              <a:off x="1623960" y="4867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89" name="CustomShape 88"/>
            <p:cNvSpPr/>
            <p:nvPr/>
          </p:nvSpPr>
          <p:spPr>
            <a:xfrm>
              <a:off x="1405080" y="5423040"/>
              <a:ext cx="371160" cy="1425240"/>
            </a:xfrm>
            <a:custGeom>
              <a:avLst/>
              <a:gdLst/>
              <a:ahLst/>
              <a:cxnLst/>
              <a:rect l="l" t="t" r="r" b="b"/>
              <a:pathLst>
                <a:path w="234" h="898">
                  <a:moveTo>
                    <a:pt x="18" y="898"/>
                  </a:moveTo>
                  <a:lnTo>
                    <a:pt x="0" y="898"/>
                  </a:lnTo>
                  <a:lnTo>
                    <a:pt x="0" y="515"/>
                  </a:lnTo>
                  <a:lnTo>
                    <a:pt x="0" y="512"/>
                  </a:lnTo>
                  <a:lnTo>
                    <a:pt x="222" y="0"/>
                  </a:lnTo>
                  <a:lnTo>
                    <a:pt x="234" y="6"/>
                  </a:lnTo>
                  <a:lnTo>
                    <a:pt x="18" y="518"/>
                  </a:lnTo>
                  <a:lnTo>
                    <a:pt x="18"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0" name="CustomShape 89"/>
            <p:cNvSpPr/>
            <p:nvPr/>
          </p:nvSpPr>
          <p:spPr>
            <a:xfrm>
              <a:off x="1666800" y="5945040"/>
              <a:ext cx="151920" cy="912600"/>
            </a:xfrm>
            <a:custGeom>
              <a:avLst/>
              <a:gdLst/>
              <a:ahLst/>
              <a:cxnLst/>
              <a:rect l="l" t="t" r="r" b="b"/>
              <a:pathLst>
                <a:path w="96" h="575">
                  <a:moveTo>
                    <a:pt x="15" y="575"/>
                  </a:moveTo>
                  <a:lnTo>
                    <a:pt x="0" y="569"/>
                  </a:lnTo>
                  <a:lnTo>
                    <a:pt x="81" y="383"/>
                  </a:lnTo>
                  <a:lnTo>
                    <a:pt x="81" y="0"/>
                  </a:lnTo>
                  <a:lnTo>
                    <a:pt x="96" y="0"/>
                  </a:lnTo>
                  <a:lnTo>
                    <a:pt x="96" y="386"/>
                  </a:lnTo>
                  <a:lnTo>
                    <a:pt x="15"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1" name="CustomShape 90"/>
            <p:cNvSpPr/>
            <p:nvPr/>
          </p:nvSpPr>
          <p:spPr>
            <a:xfrm>
              <a:off x="1709640" y="5246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2" name="CustomShape 91"/>
            <p:cNvSpPr/>
            <p:nvPr/>
          </p:nvSpPr>
          <p:spPr>
            <a:xfrm>
              <a:off x="1709640" y="57643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3" name="CustomShape 92"/>
            <p:cNvSpPr/>
            <p:nvPr/>
          </p:nvSpPr>
          <p:spPr>
            <a:xfrm>
              <a:off x="1766880" y="6330960"/>
              <a:ext cx="418680" cy="526680"/>
            </a:xfrm>
            <a:custGeom>
              <a:avLst/>
              <a:gdLst/>
              <a:ahLst/>
              <a:cxnLst/>
              <a:rect l="l" t="t" r="r" b="b"/>
              <a:pathLst>
                <a:path w="264" h="332">
                  <a:moveTo>
                    <a:pt x="12" y="332"/>
                  </a:moveTo>
                  <a:lnTo>
                    <a:pt x="0" y="326"/>
                  </a:lnTo>
                  <a:lnTo>
                    <a:pt x="45" y="206"/>
                  </a:lnTo>
                  <a:lnTo>
                    <a:pt x="255" y="0"/>
                  </a:lnTo>
                  <a:lnTo>
                    <a:pt x="264" y="12"/>
                  </a:lnTo>
                  <a:lnTo>
                    <a:pt x="60" y="215"/>
                  </a:lnTo>
                  <a:lnTo>
                    <a:pt x="12" y="33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4" name="CustomShape 93"/>
            <p:cNvSpPr/>
            <p:nvPr/>
          </p:nvSpPr>
          <p:spPr>
            <a:xfrm>
              <a:off x="2147760" y="6221520"/>
              <a:ext cx="156960" cy="147240"/>
            </a:xfrm>
            <a:custGeom>
              <a:avLst/>
              <a:gdLst/>
              <a:ahLst/>
              <a:cxnLst/>
              <a:rect l="l" t="t"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5" name="CustomShape 94"/>
            <p:cNvSpPr/>
            <p:nvPr/>
          </p:nvSpPr>
          <p:spPr>
            <a:xfrm>
              <a:off x="504720" y="9360"/>
              <a:ext cx="232920" cy="5103360"/>
            </a:xfrm>
            <a:custGeom>
              <a:avLst/>
              <a:gdLst/>
              <a:ahLst/>
              <a:cxnLst/>
              <a:rect l="l" t="t"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96" name="CustomShape 95"/>
            <p:cNvSpPr/>
            <p:nvPr/>
          </p:nvSpPr>
          <p:spPr>
            <a:xfrm>
              <a:off x="633240" y="5103720"/>
              <a:ext cx="185400" cy="185400"/>
            </a:xfrm>
            <a:custGeom>
              <a:avLst/>
              <a:gdLst/>
              <a:ahLst/>
              <a:cxnLst/>
              <a:rect l="l" t="t"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grpSp>
      <p:sp>
        <p:nvSpPr>
          <p:cNvPr id="97" name="PlaceHolder 96"/>
          <p:cNvSpPr>
            <a:spLocks noGrp="1"/>
          </p:cNvSpPr>
          <p:nvPr>
            <p:ph type="title"/>
          </p:nvPr>
        </p:nvSpPr>
        <p:spPr>
          <a:xfrm>
            <a:off x="1876320" y="1122480"/>
            <a:ext cx="8791200" cy="2387160"/>
          </a:xfrm>
          <a:prstGeom prst="rect">
            <a:avLst/>
          </a:prstGeom>
        </p:spPr>
        <p:txBody>
          <a:bodyPr anchor="b">
            <a:normAutofit/>
          </a:bodyPr>
          <a:lstStyle/>
          <a:p>
            <a:pPr>
              <a:lnSpc>
                <a:spcPct val="90000"/>
              </a:lnSpc>
            </a:pPr>
            <a:r>
              <a:rPr lang="en-US" sz="4800" b="0" strike="noStrike" cap="all" spc="-1">
                <a:solidFill>
                  <a:srgbClr val="FFFFFF"/>
                </a:solidFill>
                <a:latin typeface="Tw Cen MT"/>
              </a:rPr>
              <a:t>Haga clic para modificar el estilo de título del patrón</a:t>
            </a:r>
            <a:endParaRPr lang="en-US" sz="4800" b="0" strike="noStrike" spc="-1">
              <a:solidFill>
                <a:srgbClr val="FFFFFF"/>
              </a:solidFill>
              <a:latin typeface="Tw Cen MT"/>
            </a:endParaRPr>
          </a:p>
        </p:txBody>
      </p:sp>
      <p:sp>
        <p:nvSpPr>
          <p:cNvPr id="98" name="PlaceHolder 97"/>
          <p:cNvSpPr>
            <a:spLocks noGrp="1"/>
          </p:cNvSpPr>
          <p:nvPr>
            <p:ph type="dt"/>
          </p:nvPr>
        </p:nvSpPr>
        <p:spPr>
          <a:xfrm>
            <a:off x="7077600" y="5410080"/>
            <a:ext cx="2742840" cy="364680"/>
          </a:xfrm>
          <a:prstGeom prst="rect">
            <a:avLst/>
          </a:prstGeom>
        </p:spPr>
        <p:txBody>
          <a:bodyPr anchor="ctr"/>
          <a:lstStyle/>
          <a:p>
            <a:pPr algn="r">
              <a:lnSpc>
                <a:spcPct val="100000"/>
              </a:lnSpc>
            </a:pPr>
            <a:fld id="{DC480BF4-0AA5-472C-A8EB-9F6C5DB27862}" type="datetime">
              <a:rPr lang="es-ES" sz="1050" b="0" strike="noStrike" spc="-1">
                <a:solidFill>
                  <a:srgbClr val="FFFFFF"/>
                </a:solidFill>
                <a:latin typeface="Tw Cen MT"/>
              </a:rPr>
              <a:t>5/3/19</a:t>
            </a:fld>
            <a:endParaRPr lang="es-ES" sz="1050" b="0" strike="noStrike" spc="-1">
              <a:latin typeface="Times New Roman"/>
            </a:endParaRPr>
          </a:p>
        </p:txBody>
      </p:sp>
      <p:sp>
        <p:nvSpPr>
          <p:cNvPr id="99" name="PlaceHolder 98"/>
          <p:cNvSpPr>
            <a:spLocks noGrp="1"/>
          </p:cNvSpPr>
          <p:nvPr>
            <p:ph type="ftr"/>
          </p:nvPr>
        </p:nvSpPr>
        <p:spPr>
          <a:xfrm>
            <a:off x="1876320" y="5410080"/>
            <a:ext cx="5124600" cy="364680"/>
          </a:xfrm>
          <a:prstGeom prst="rect">
            <a:avLst/>
          </a:prstGeom>
        </p:spPr>
        <p:txBody>
          <a:bodyPr anchor="ctr"/>
          <a:lstStyle/>
          <a:p>
            <a:endParaRPr lang="es-ES" sz="2400" b="0" strike="noStrike" spc="-1">
              <a:latin typeface="Times New Roman"/>
            </a:endParaRPr>
          </a:p>
        </p:txBody>
      </p:sp>
      <p:sp>
        <p:nvSpPr>
          <p:cNvPr id="100" name="PlaceHolder 99"/>
          <p:cNvSpPr>
            <a:spLocks noGrp="1"/>
          </p:cNvSpPr>
          <p:nvPr>
            <p:ph type="sldNum"/>
          </p:nvPr>
        </p:nvSpPr>
        <p:spPr>
          <a:xfrm>
            <a:off x="9896760" y="5410080"/>
            <a:ext cx="770760" cy="364680"/>
          </a:xfrm>
          <a:prstGeom prst="rect">
            <a:avLst/>
          </a:prstGeom>
        </p:spPr>
        <p:txBody>
          <a:bodyPr anchor="ctr"/>
          <a:lstStyle/>
          <a:p>
            <a:pPr algn="r">
              <a:lnSpc>
                <a:spcPct val="100000"/>
              </a:lnSpc>
            </a:pPr>
            <a:fld id="{6EAD8D2E-81B7-4BDD-86C8-3F12B435D8E8}" type="slidenum">
              <a:rPr lang="es-ES" sz="1050" b="0" strike="noStrike" spc="-1">
                <a:solidFill>
                  <a:srgbClr val="FFFFFF"/>
                </a:solidFill>
                <a:latin typeface="Tw Cen MT"/>
              </a:rPr>
              <a:t>‹Nº›</a:t>
            </a:fld>
            <a:endParaRPr lang="es-ES" sz="1050" b="0" strike="noStrike" spc="-1">
              <a:latin typeface="Times New Roman"/>
            </a:endParaRPr>
          </a:p>
        </p:txBody>
      </p:sp>
      <p:sp>
        <p:nvSpPr>
          <p:cNvPr id="101" name="PlaceHolder 100"/>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2400" b="0" strike="noStrike" spc="-1">
                <a:solidFill>
                  <a:srgbClr val="FFFFFF"/>
                </a:solidFill>
                <a:latin typeface="Tw Cen MT"/>
              </a:rPr>
              <a:t>Pulse para editar el formato de esquema del texto</a:t>
            </a:r>
          </a:p>
          <a:p>
            <a:pPr marL="864000" lvl="1" indent="-324000">
              <a:spcBef>
                <a:spcPts val="1134"/>
              </a:spcBef>
              <a:buClr>
                <a:srgbClr val="000000"/>
              </a:buClr>
              <a:buSzPct val="75000"/>
              <a:buFont typeface="Symbol" charset="2"/>
              <a:buChar char=""/>
            </a:pPr>
            <a:r>
              <a:rPr lang="en-US" sz="1800" b="0" strike="noStrike" spc="-1">
                <a:solidFill>
                  <a:srgbClr val="FFFFFF"/>
                </a:solidFill>
                <a:latin typeface="Tw Cen MT"/>
              </a:rPr>
              <a:t>Segundo nivel del esquema</a:t>
            </a:r>
          </a:p>
          <a:p>
            <a:pPr marL="1296000" lvl="2" indent="-288000">
              <a:spcBef>
                <a:spcPts val="850"/>
              </a:spcBef>
              <a:buClr>
                <a:srgbClr val="000000"/>
              </a:buClr>
              <a:buSzPct val="45000"/>
              <a:buFont typeface="Wingdings" charset="2"/>
              <a:buChar char=""/>
            </a:pPr>
            <a:r>
              <a:rPr lang="en-US" sz="1600" b="0" strike="noStrike" spc="-1">
                <a:solidFill>
                  <a:srgbClr val="FFFFFF"/>
                </a:solidFill>
                <a:latin typeface="Tw Cen MT"/>
              </a:rPr>
              <a:t>Tercer nivel del esquema</a:t>
            </a:r>
          </a:p>
          <a:p>
            <a:pPr marL="1728000" lvl="3" indent="-216000">
              <a:spcBef>
                <a:spcPts val="567"/>
              </a:spcBef>
              <a:buClr>
                <a:srgbClr val="000000"/>
              </a:buClr>
              <a:buSzPct val="75000"/>
              <a:buFont typeface="Symbol" charset="2"/>
              <a:buChar char=""/>
            </a:pPr>
            <a:r>
              <a:rPr lang="en-US" sz="1600" b="0" strike="noStrike" spc="-1">
                <a:solidFill>
                  <a:srgbClr val="FFFFFF"/>
                </a:solidFill>
                <a:latin typeface="Tw Cen MT"/>
              </a:rPr>
              <a:t>Cuarto nivel del esquema</a:t>
            </a:r>
          </a:p>
          <a:p>
            <a:pPr marL="2160000" lvl="4" indent="-216000">
              <a:spcBef>
                <a:spcPts val="283"/>
              </a:spcBef>
              <a:buClr>
                <a:srgbClr val="000000"/>
              </a:buClr>
              <a:buSzPct val="45000"/>
              <a:buFont typeface="Wingdings" charset="2"/>
              <a:buChar char=""/>
            </a:pPr>
            <a:r>
              <a:rPr lang="en-US" sz="2000" b="0" strike="noStrike" spc="-1">
                <a:solidFill>
                  <a:srgbClr val="FFFFFF"/>
                </a:solidFill>
                <a:latin typeface="Tw Cen MT"/>
              </a:rPr>
              <a:t>Quinto nivel del esquema</a:t>
            </a:r>
          </a:p>
          <a:p>
            <a:pPr marL="2592000" lvl="5" indent="-216000">
              <a:spcBef>
                <a:spcPts val="283"/>
              </a:spcBef>
              <a:buClr>
                <a:srgbClr val="000000"/>
              </a:buClr>
              <a:buSzPct val="45000"/>
              <a:buFont typeface="Wingdings" charset="2"/>
              <a:buChar char=""/>
            </a:pPr>
            <a:r>
              <a:rPr lang="en-US" sz="2000" b="0" strike="noStrike" spc="-1">
                <a:solidFill>
                  <a:srgbClr val="FFFFFF"/>
                </a:solidFill>
                <a:latin typeface="Tw Cen MT"/>
              </a:rPr>
              <a:t>Sexto nivel del esquema</a:t>
            </a:r>
          </a:p>
          <a:p>
            <a:pPr marL="3024000" lvl="6" indent="-216000">
              <a:spcBef>
                <a:spcPts val="283"/>
              </a:spcBef>
              <a:buClr>
                <a:srgbClr val="000000"/>
              </a:buClr>
              <a:buSzPct val="45000"/>
              <a:buFont typeface="Wingdings" charset="2"/>
              <a:buChar char=""/>
            </a:pPr>
            <a:r>
              <a:rPr lang="en-US" sz="2000" b="0" strike="noStrike" spc="-1">
                <a:solidFill>
                  <a:srgbClr val="FFFFFF"/>
                </a:solidFill>
                <a:latin typeface="Tw Cen MT"/>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pic>
        <p:nvPicPr>
          <p:cNvPr id="138" name="Picture 2"/>
          <p:cNvPicPr/>
          <p:nvPr/>
        </p:nvPicPr>
        <p:blipFill>
          <a:blip r:embed="rId15"/>
          <a:stretch/>
        </p:blipFill>
        <p:spPr>
          <a:xfrm>
            <a:off x="0" y="0"/>
            <a:ext cx="12191760" cy="6857640"/>
          </a:xfrm>
          <a:prstGeom prst="rect">
            <a:avLst/>
          </a:prstGeom>
          <a:ln>
            <a:noFill/>
          </a:ln>
        </p:spPr>
      </p:pic>
      <p:grpSp>
        <p:nvGrpSpPr>
          <p:cNvPr id="139" name="Group 1"/>
          <p:cNvGrpSpPr/>
          <p:nvPr/>
        </p:nvGrpSpPr>
        <p:grpSpPr>
          <a:xfrm>
            <a:off x="-14400" y="0"/>
            <a:ext cx="12053520" cy="6857640"/>
            <a:chOff x="-14400" y="0"/>
            <a:chExt cx="12053520" cy="6857640"/>
          </a:xfrm>
        </p:grpSpPr>
        <p:grpSp>
          <p:nvGrpSpPr>
            <p:cNvPr id="140" name="Group 2"/>
            <p:cNvGrpSpPr/>
            <p:nvPr/>
          </p:nvGrpSpPr>
          <p:grpSpPr>
            <a:xfrm>
              <a:off x="-14400" y="0"/>
              <a:ext cx="1220760" cy="6857640"/>
              <a:chOff x="-14400" y="0"/>
              <a:chExt cx="1220760" cy="6857640"/>
            </a:xfrm>
          </p:grpSpPr>
          <p:sp>
            <p:nvSpPr>
              <p:cNvPr id="141" name="CustomShape 3"/>
              <p:cNvSpPr/>
              <p:nvPr/>
            </p:nvSpPr>
            <p:spPr>
              <a:xfrm>
                <a:off x="114480" y="468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2" name="CustomShape 4"/>
              <p:cNvSpPr/>
              <p:nvPr/>
            </p:nvSpPr>
            <p:spPr>
              <a:xfrm>
                <a:off x="33480" y="217656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3" name="CustomShape 5"/>
              <p:cNvSpPr/>
              <p:nvPr/>
            </p:nvSpPr>
            <p:spPr>
              <a:xfrm>
                <a:off x="28440" y="4021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4" name="CustomShape 6"/>
              <p:cNvSpPr/>
              <p:nvPr/>
            </p:nvSpPr>
            <p:spPr>
              <a:xfrm>
                <a:off x="200160" y="4680"/>
                <a:ext cx="369360" cy="1810800"/>
              </a:xfrm>
              <a:custGeom>
                <a:avLst/>
                <a:gdLst/>
                <a:ahLst/>
                <a:cxnLst/>
                <a:rect l="l" t="t" r="r" b="b"/>
                <a:pathLst>
                  <a:path w="233" h="1141">
                    <a:moveTo>
                      <a:pt x="218" y="1141"/>
                    </a:moveTo>
                    <a:lnTo>
                      <a:pt x="0" y="626"/>
                    </a:lnTo>
                    <a:lnTo>
                      <a:pt x="0" y="0"/>
                    </a:lnTo>
                    <a:lnTo>
                      <a:pt x="15" y="0"/>
                    </a:lnTo>
                    <a:lnTo>
                      <a:pt x="15" y="623"/>
                    </a:lnTo>
                    <a:lnTo>
                      <a:pt x="233" y="1135"/>
                    </a:lnTo>
                    <a:lnTo>
                      <a:pt x="218" y="114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5" name="CustomShape 7"/>
              <p:cNvSpPr/>
              <p:nvPr/>
            </p:nvSpPr>
            <p:spPr>
              <a:xfrm>
                <a:off x="503280" y="1801800"/>
                <a:ext cx="190080" cy="188640"/>
              </a:xfrm>
              <a:custGeom>
                <a:avLst/>
                <a:gdLst/>
                <a:ahLst/>
                <a:cxnLst/>
                <a:rect l="l" t="t"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6" name="CustomShape 8"/>
              <p:cNvSpPr/>
              <p:nvPr/>
            </p:nvSpPr>
            <p:spPr>
              <a:xfrm>
                <a:off x="285840" y="4680"/>
                <a:ext cx="369360" cy="1429920"/>
              </a:xfrm>
              <a:custGeom>
                <a:avLst/>
                <a:gdLst/>
                <a:ahLst/>
                <a:cxnLst/>
                <a:rect l="l" t="t" r="r" b="b"/>
                <a:pathLst>
                  <a:path w="233" h="901">
                    <a:moveTo>
                      <a:pt x="221" y="901"/>
                    </a:moveTo>
                    <a:lnTo>
                      <a:pt x="0" y="383"/>
                    </a:lnTo>
                    <a:lnTo>
                      <a:pt x="0" y="0"/>
                    </a:lnTo>
                    <a:lnTo>
                      <a:pt x="18" y="0"/>
                    </a:lnTo>
                    <a:lnTo>
                      <a:pt x="18" y="380"/>
                    </a:lnTo>
                    <a:lnTo>
                      <a:pt x="233" y="895"/>
                    </a:lnTo>
                    <a:lnTo>
                      <a:pt x="221" y="90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7" name="CustomShape 9"/>
              <p:cNvSpPr/>
              <p:nvPr/>
            </p:nvSpPr>
            <p:spPr>
              <a:xfrm>
                <a:off x="546120" y="0"/>
                <a:ext cx="151920" cy="912600"/>
              </a:xfrm>
              <a:custGeom>
                <a:avLst/>
                <a:gdLst/>
                <a:ahLst/>
                <a:cxnLst/>
                <a:rect l="l" t="t" r="r" b="b"/>
                <a:pathLst>
                  <a:path w="96" h="575">
                    <a:moveTo>
                      <a:pt x="96" y="575"/>
                    </a:moveTo>
                    <a:lnTo>
                      <a:pt x="78" y="575"/>
                    </a:lnTo>
                    <a:lnTo>
                      <a:pt x="78" y="192"/>
                    </a:lnTo>
                    <a:lnTo>
                      <a:pt x="0" y="6"/>
                    </a:lnTo>
                    <a:lnTo>
                      <a:pt x="15" y="0"/>
                    </a:lnTo>
                    <a:lnTo>
                      <a:pt x="96" y="189"/>
                    </a:lnTo>
                    <a:lnTo>
                      <a:pt x="96"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8" name="CustomShape 10"/>
              <p:cNvSpPr/>
              <p:nvPr/>
            </p:nvSpPr>
            <p:spPr>
              <a:xfrm>
                <a:off x="588960" y="1420920"/>
                <a:ext cx="190080" cy="190080"/>
              </a:xfrm>
              <a:custGeom>
                <a:avLst/>
                <a:gdLst/>
                <a:ahLst/>
                <a:cxnLst/>
                <a:rect l="l" t="t"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49" name="CustomShape 11"/>
              <p:cNvSpPr/>
              <p:nvPr/>
            </p:nvSpPr>
            <p:spPr>
              <a:xfrm>
                <a:off x="58896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0" name="CustomShape 12"/>
              <p:cNvSpPr/>
              <p:nvPr/>
            </p:nvSpPr>
            <p:spPr>
              <a:xfrm>
                <a:off x="641520" y="0"/>
                <a:ext cx="421920" cy="526680"/>
              </a:xfrm>
              <a:custGeom>
                <a:avLst/>
                <a:gdLst/>
                <a:ahLst/>
                <a:cxnLst/>
                <a:rect l="l" t="t" r="r" b="b"/>
                <a:pathLst>
                  <a:path w="266" h="332">
                    <a:moveTo>
                      <a:pt x="257" y="332"/>
                    </a:moveTo>
                    <a:lnTo>
                      <a:pt x="48" y="123"/>
                    </a:lnTo>
                    <a:lnTo>
                      <a:pt x="0" y="6"/>
                    </a:lnTo>
                    <a:lnTo>
                      <a:pt x="15" y="0"/>
                    </a:lnTo>
                    <a:lnTo>
                      <a:pt x="63" y="114"/>
                    </a:lnTo>
                    <a:lnTo>
                      <a:pt x="266" y="320"/>
                    </a:lnTo>
                    <a:lnTo>
                      <a:pt x="257" y="33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1" name="CustomShape 13"/>
              <p:cNvSpPr/>
              <p:nvPr/>
            </p:nvSpPr>
            <p:spPr>
              <a:xfrm>
                <a:off x="1020600" y="488880"/>
                <a:ext cx="161640" cy="147240"/>
              </a:xfrm>
              <a:custGeom>
                <a:avLst/>
                <a:gdLst/>
                <a:ahLst/>
                <a:cxnLst/>
                <a:rect l="l" t="t"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2" name="Line 14"/>
              <p:cNvSpPr/>
              <p:nvPr/>
            </p:nvSpPr>
            <p:spPr>
              <a:xfrm>
                <a:off x="-4680" y="9360"/>
                <a:ext cx="360" cy="360"/>
              </a:xfrm>
              <a:prstGeom prst="line">
                <a:avLst/>
              </a:prstGeom>
              <a:ln>
                <a:solidFill>
                  <a:srgbClr val="FFFFFF"/>
                </a:solidFill>
              </a:ln>
            </p:spPr>
            <p:style>
              <a:lnRef idx="0">
                <a:scrgbClr r="0" g="0" b="0"/>
              </a:lnRef>
              <a:fillRef idx="0">
                <a:scrgbClr r="0" g="0" b="0"/>
              </a:fillRef>
              <a:effectRef idx="0">
                <a:scrgbClr r="0" g="0" b="0"/>
              </a:effectRef>
              <a:fontRef idx="minor"/>
            </p:style>
          </p:sp>
          <p:sp>
            <p:nvSpPr>
              <p:cNvPr id="153" name="CustomShape 15"/>
              <p:cNvSpPr/>
              <p:nvPr/>
            </p:nvSpPr>
            <p:spPr>
              <a:xfrm>
                <a:off x="9360" y="1801800"/>
                <a:ext cx="123480" cy="126720"/>
              </a:xfrm>
              <a:custGeom>
                <a:avLst/>
                <a:gdLst/>
                <a:ahLst/>
                <a:cxnLst/>
                <a:rect l="l" t="t" r="r" b="b"/>
                <a:pathLst>
                  <a:path w="78" h="80">
                    <a:moveTo>
                      <a:pt x="6" y="80"/>
                    </a:moveTo>
                    <a:lnTo>
                      <a:pt x="0" y="71"/>
                    </a:lnTo>
                    <a:lnTo>
                      <a:pt x="69" y="0"/>
                    </a:lnTo>
                    <a:lnTo>
                      <a:pt x="78" y="9"/>
                    </a:lnTo>
                    <a:lnTo>
                      <a:pt x="6" y="8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4" name="CustomShape 16"/>
              <p:cNvSpPr/>
              <p:nvPr/>
            </p:nvSpPr>
            <p:spPr>
              <a:xfrm>
                <a:off x="-9360" y="3549600"/>
                <a:ext cx="147240" cy="480600"/>
              </a:xfrm>
              <a:custGeom>
                <a:avLst/>
                <a:gdLst/>
                <a:ahLst/>
                <a:cxnLst/>
                <a:rect l="l" t="t" r="r" b="b"/>
                <a:pathLst>
                  <a:path w="93" h="303">
                    <a:moveTo>
                      <a:pt x="93" y="303"/>
                    </a:moveTo>
                    <a:lnTo>
                      <a:pt x="78" y="303"/>
                    </a:lnTo>
                    <a:lnTo>
                      <a:pt x="78" y="78"/>
                    </a:lnTo>
                    <a:lnTo>
                      <a:pt x="0" y="12"/>
                    </a:lnTo>
                    <a:lnTo>
                      <a:pt x="12" y="0"/>
                    </a:lnTo>
                    <a:lnTo>
                      <a:pt x="93" y="69"/>
                    </a:lnTo>
                    <a:lnTo>
                      <a:pt x="93" y="303"/>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5" name="CustomShape 17"/>
              <p:cNvSpPr/>
              <p:nvPr/>
            </p:nvSpPr>
            <p:spPr>
              <a:xfrm>
                <a:off x="128520" y="1382760"/>
                <a:ext cx="142560" cy="475920"/>
              </a:xfrm>
              <a:custGeom>
                <a:avLst/>
                <a:gdLst/>
                <a:ahLst/>
                <a:cxnLst/>
                <a:rect l="l" t="t" r="r" b="b"/>
                <a:pathLst>
                  <a:path w="90" h="300">
                    <a:moveTo>
                      <a:pt x="90" y="300"/>
                    </a:moveTo>
                    <a:lnTo>
                      <a:pt x="78" y="300"/>
                    </a:lnTo>
                    <a:lnTo>
                      <a:pt x="78" y="84"/>
                    </a:lnTo>
                    <a:lnTo>
                      <a:pt x="0" y="9"/>
                    </a:lnTo>
                    <a:lnTo>
                      <a:pt x="9" y="0"/>
                    </a:lnTo>
                    <a:lnTo>
                      <a:pt x="90" y="81"/>
                    </a:lnTo>
                    <a:lnTo>
                      <a:pt x="90" y="30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6" name="CustomShape 18"/>
              <p:cNvSpPr/>
              <p:nvPr/>
            </p:nvSpPr>
            <p:spPr>
              <a:xfrm>
                <a:off x="204840" y="1849320"/>
                <a:ext cx="114120" cy="107640"/>
              </a:xfrm>
              <a:custGeom>
                <a:avLst/>
                <a:gdLst/>
                <a:ahLst/>
                <a:cxnLst/>
                <a:rect l="l" t="t"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7" name="CustomShape 19"/>
              <p:cNvSpPr/>
              <p:nvPr/>
            </p:nvSpPr>
            <p:spPr>
              <a:xfrm>
                <a:off x="133200" y="466236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8" name="CustomShape 20"/>
              <p:cNvSpPr/>
              <p:nvPr/>
            </p:nvSpPr>
            <p:spPr>
              <a:xfrm>
                <a:off x="223920" y="5041800"/>
                <a:ext cx="369360" cy="1801440"/>
              </a:xfrm>
              <a:custGeom>
                <a:avLst/>
                <a:gdLst/>
                <a:ahLst/>
                <a:cxnLst/>
                <a:rect l="l" t="t" r="r" b="b"/>
                <a:pathLst>
                  <a:path w="233" h="1135">
                    <a:moveTo>
                      <a:pt x="15" y="1135"/>
                    </a:moveTo>
                    <a:lnTo>
                      <a:pt x="0" y="1135"/>
                    </a:lnTo>
                    <a:lnTo>
                      <a:pt x="0" y="515"/>
                    </a:lnTo>
                    <a:lnTo>
                      <a:pt x="0" y="512"/>
                    </a:lnTo>
                    <a:lnTo>
                      <a:pt x="218" y="0"/>
                    </a:lnTo>
                    <a:lnTo>
                      <a:pt x="233" y="6"/>
                    </a:lnTo>
                    <a:lnTo>
                      <a:pt x="15" y="518"/>
                    </a:lnTo>
                    <a:lnTo>
                      <a:pt x="15"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59" name="CustomShape 21"/>
              <p:cNvSpPr/>
              <p:nvPr/>
            </p:nvSpPr>
            <p:spPr>
              <a:xfrm>
                <a:off x="5256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0" name="CustomShape 22"/>
              <p:cNvSpPr/>
              <p:nvPr/>
            </p:nvSpPr>
            <p:spPr>
              <a:xfrm>
                <a:off x="-14400" y="5627520"/>
                <a:ext cx="85320" cy="1215720"/>
              </a:xfrm>
              <a:custGeom>
                <a:avLst/>
                <a:gdLst/>
                <a:ahLst/>
                <a:cxnLst/>
                <a:rect l="l" t="t" r="r" b="b"/>
                <a:pathLst>
                  <a:path w="54" h="766">
                    <a:moveTo>
                      <a:pt x="54" y="766"/>
                    </a:moveTo>
                    <a:lnTo>
                      <a:pt x="36" y="766"/>
                    </a:lnTo>
                    <a:lnTo>
                      <a:pt x="36" y="149"/>
                    </a:lnTo>
                    <a:lnTo>
                      <a:pt x="0" y="3"/>
                    </a:lnTo>
                    <a:lnTo>
                      <a:pt x="18" y="0"/>
                    </a:lnTo>
                    <a:lnTo>
                      <a:pt x="54" y="146"/>
                    </a:lnTo>
                    <a:lnTo>
                      <a:pt x="54" y="76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1" name="CustomShape 23"/>
              <p:cNvSpPr/>
              <p:nvPr/>
            </p:nvSpPr>
            <p:spPr>
              <a:xfrm>
                <a:off x="527040" y="4867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2" name="CustomShape 24"/>
              <p:cNvSpPr/>
              <p:nvPr/>
            </p:nvSpPr>
            <p:spPr>
              <a:xfrm>
                <a:off x="309600" y="5423040"/>
                <a:ext cx="374400" cy="1425240"/>
              </a:xfrm>
              <a:custGeom>
                <a:avLst/>
                <a:gdLst/>
                <a:ahLst/>
                <a:cxnLst/>
                <a:rect l="l" t="t" r="r" b="b"/>
                <a:pathLst>
                  <a:path w="236" h="898">
                    <a:moveTo>
                      <a:pt x="18" y="898"/>
                    </a:moveTo>
                    <a:lnTo>
                      <a:pt x="0" y="898"/>
                    </a:lnTo>
                    <a:lnTo>
                      <a:pt x="0" y="515"/>
                    </a:lnTo>
                    <a:lnTo>
                      <a:pt x="3" y="512"/>
                    </a:lnTo>
                    <a:lnTo>
                      <a:pt x="221" y="0"/>
                    </a:lnTo>
                    <a:lnTo>
                      <a:pt x="236" y="6"/>
                    </a:lnTo>
                    <a:lnTo>
                      <a:pt x="18" y="518"/>
                    </a:lnTo>
                    <a:lnTo>
                      <a:pt x="18"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3" name="CustomShape 25"/>
              <p:cNvSpPr/>
              <p:nvPr/>
            </p:nvSpPr>
            <p:spPr>
              <a:xfrm>
                <a:off x="569880" y="5945040"/>
                <a:ext cx="151920" cy="912600"/>
              </a:xfrm>
              <a:custGeom>
                <a:avLst/>
                <a:gdLst/>
                <a:ahLst/>
                <a:cxnLst/>
                <a:rect l="l" t="t" r="r" b="b"/>
                <a:pathLst>
                  <a:path w="96" h="575">
                    <a:moveTo>
                      <a:pt x="15" y="575"/>
                    </a:moveTo>
                    <a:lnTo>
                      <a:pt x="0" y="569"/>
                    </a:lnTo>
                    <a:lnTo>
                      <a:pt x="81" y="383"/>
                    </a:lnTo>
                    <a:lnTo>
                      <a:pt x="81" y="0"/>
                    </a:lnTo>
                    <a:lnTo>
                      <a:pt x="96" y="0"/>
                    </a:lnTo>
                    <a:lnTo>
                      <a:pt x="96" y="386"/>
                    </a:lnTo>
                    <a:lnTo>
                      <a:pt x="15"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4" name="CustomShape 26"/>
              <p:cNvSpPr/>
              <p:nvPr/>
            </p:nvSpPr>
            <p:spPr>
              <a:xfrm>
                <a:off x="612720" y="5246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5" name="CustomShape 27"/>
              <p:cNvSpPr/>
              <p:nvPr/>
            </p:nvSpPr>
            <p:spPr>
              <a:xfrm>
                <a:off x="612720" y="57643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6" name="CustomShape 28"/>
              <p:cNvSpPr/>
              <p:nvPr/>
            </p:nvSpPr>
            <p:spPr>
              <a:xfrm>
                <a:off x="669960" y="6330960"/>
                <a:ext cx="417240" cy="517320"/>
              </a:xfrm>
              <a:custGeom>
                <a:avLst/>
                <a:gdLst/>
                <a:ahLst/>
                <a:cxnLst/>
                <a:rect l="l" t="t" r="r" b="b"/>
                <a:pathLst>
                  <a:path w="263" h="326">
                    <a:moveTo>
                      <a:pt x="15" y="326"/>
                    </a:moveTo>
                    <a:lnTo>
                      <a:pt x="0" y="320"/>
                    </a:lnTo>
                    <a:lnTo>
                      <a:pt x="45" y="206"/>
                    </a:lnTo>
                    <a:lnTo>
                      <a:pt x="48" y="206"/>
                    </a:lnTo>
                    <a:lnTo>
                      <a:pt x="254" y="0"/>
                    </a:lnTo>
                    <a:lnTo>
                      <a:pt x="263" y="12"/>
                    </a:lnTo>
                    <a:lnTo>
                      <a:pt x="60" y="215"/>
                    </a:lnTo>
                    <a:lnTo>
                      <a:pt x="15" y="32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167" name="CustomShape 29"/>
              <p:cNvSpPr/>
              <p:nvPr/>
            </p:nvSpPr>
            <p:spPr>
              <a:xfrm>
                <a:off x="1049400" y="6221520"/>
                <a:ext cx="156960" cy="147240"/>
              </a:xfrm>
              <a:custGeom>
                <a:avLst/>
                <a:gdLst/>
                <a:ahLst/>
                <a:cxnLst/>
                <a:rect l="l" t="t"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grpSp>
        <p:grpSp>
          <p:nvGrpSpPr>
            <p:cNvPr id="168" name="Group 30"/>
            <p:cNvGrpSpPr/>
            <p:nvPr/>
          </p:nvGrpSpPr>
          <p:grpSpPr>
            <a:xfrm>
              <a:off x="11364840" y="0"/>
              <a:ext cx="674280" cy="6848280"/>
              <a:chOff x="11364840" y="0"/>
              <a:chExt cx="674280" cy="6848280"/>
            </a:xfrm>
          </p:grpSpPr>
          <p:sp>
            <p:nvSpPr>
              <p:cNvPr id="169" name="CustomShape 31"/>
              <p:cNvSpPr/>
              <p:nvPr/>
            </p:nvSpPr>
            <p:spPr>
              <a:xfrm>
                <a:off x="11484000" y="0"/>
                <a:ext cx="417240" cy="512280"/>
              </a:xfrm>
              <a:custGeom>
                <a:avLst/>
                <a:gdLst/>
                <a:ahLst/>
                <a:cxnLst/>
                <a:rect l="l" t="t" r="r" b="b"/>
                <a:pathLst>
                  <a:path w="263" h="323">
                    <a:moveTo>
                      <a:pt x="12" y="323"/>
                    </a:moveTo>
                    <a:lnTo>
                      <a:pt x="0" y="314"/>
                    </a:lnTo>
                    <a:lnTo>
                      <a:pt x="203" y="108"/>
                    </a:lnTo>
                    <a:lnTo>
                      <a:pt x="248" y="0"/>
                    </a:lnTo>
                    <a:lnTo>
                      <a:pt x="263" y="6"/>
                    </a:lnTo>
                    <a:lnTo>
                      <a:pt x="218" y="117"/>
                    </a:lnTo>
                    <a:lnTo>
                      <a:pt x="218" y="117"/>
                    </a:lnTo>
                    <a:lnTo>
                      <a:pt x="12" y="323"/>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0" name="CustomShape 32"/>
              <p:cNvSpPr/>
              <p:nvPr/>
            </p:nvSpPr>
            <p:spPr>
              <a:xfrm>
                <a:off x="11364840" y="474840"/>
                <a:ext cx="156960" cy="151920"/>
              </a:xfrm>
              <a:custGeom>
                <a:avLst/>
                <a:gdLst/>
                <a:ahLst/>
                <a:cxnLst/>
                <a:rect l="l" t="t"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1" name="CustomShape 33"/>
              <p:cNvSpPr/>
              <p:nvPr/>
            </p:nvSpPr>
            <p:spPr>
              <a:xfrm>
                <a:off x="11631600" y="1539720"/>
                <a:ext cx="18864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2" name="CustomShape 34"/>
              <p:cNvSpPr/>
              <p:nvPr/>
            </p:nvSpPr>
            <p:spPr>
              <a:xfrm>
                <a:off x="11531520" y="5694480"/>
                <a:ext cx="298080" cy="1153800"/>
              </a:xfrm>
              <a:custGeom>
                <a:avLst/>
                <a:gdLst/>
                <a:ahLst/>
                <a:cxnLst/>
                <a:rect l="l" t="t" r="r" b="b"/>
                <a:pathLst>
                  <a:path w="188" h="727">
                    <a:moveTo>
                      <a:pt x="15" y="727"/>
                    </a:moveTo>
                    <a:lnTo>
                      <a:pt x="0" y="727"/>
                    </a:lnTo>
                    <a:lnTo>
                      <a:pt x="0" y="407"/>
                    </a:lnTo>
                    <a:lnTo>
                      <a:pt x="0" y="407"/>
                    </a:lnTo>
                    <a:lnTo>
                      <a:pt x="176" y="0"/>
                    </a:lnTo>
                    <a:lnTo>
                      <a:pt x="188" y="6"/>
                    </a:lnTo>
                    <a:lnTo>
                      <a:pt x="15" y="410"/>
                    </a:lnTo>
                    <a:lnTo>
                      <a:pt x="15" y="727"/>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3" name="CustomShape 35"/>
              <p:cNvSpPr/>
              <p:nvPr/>
            </p:nvSpPr>
            <p:spPr>
              <a:xfrm>
                <a:off x="11773080" y="5551560"/>
                <a:ext cx="156960" cy="155160"/>
              </a:xfrm>
              <a:custGeom>
                <a:avLst/>
                <a:gdLst/>
                <a:ahLst/>
                <a:cxnLst/>
                <a:rect l="l" t="t"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4" name="CustomShape 36"/>
              <p:cNvSpPr/>
              <p:nvPr/>
            </p:nvSpPr>
            <p:spPr>
              <a:xfrm>
                <a:off x="11711160" y="4680"/>
                <a:ext cx="304560" cy="1544400"/>
              </a:xfrm>
              <a:custGeom>
                <a:avLst/>
                <a:gdLst/>
                <a:ahLst/>
                <a:cxnLst/>
                <a:rect l="l" t="t"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5" name="CustomShape 37"/>
              <p:cNvSpPr/>
              <p:nvPr/>
            </p:nvSpPr>
            <p:spPr>
              <a:xfrm>
                <a:off x="11636280" y="4867200"/>
                <a:ext cx="18864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6" name="CustomShape 38"/>
              <p:cNvSpPr/>
              <p:nvPr/>
            </p:nvSpPr>
            <p:spPr>
              <a:xfrm>
                <a:off x="11441160" y="5046840"/>
                <a:ext cx="307440" cy="1801440"/>
              </a:xfrm>
              <a:custGeom>
                <a:avLst/>
                <a:gdLst/>
                <a:ahLst/>
                <a:cxnLst/>
                <a:rect l="l" t="t"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7" name="CustomShape 39"/>
              <p:cNvSpPr/>
              <p:nvPr/>
            </p:nvSpPr>
            <p:spPr>
              <a:xfrm>
                <a:off x="11849040" y="641664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sp>
            <p:nvSpPr>
              <p:cNvPr id="178" name="CustomShape 40"/>
              <p:cNvSpPr/>
              <p:nvPr/>
            </p:nvSpPr>
            <p:spPr>
              <a:xfrm>
                <a:off x="11939760" y="6595920"/>
                <a:ext cx="23400" cy="252000"/>
              </a:xfrm>
              <a:prstGeom prst="rect">
                <a:avLst/>
              </a:prstGeom>
              <a:gradFill rotWithShape="0">
                <a:gsLst>
                  <a:gs pos="0">
                    <a:schemeClr val="tx2">
                      <a:alpha val="80000"/>
                    </a:schemeClr>
                  </a:gs>
                  <a:gs pos="100000">
                    <a:schemeClr val="bg2">
                      <a:lumMod val="60000"/>
                      <a:lumOff val="40000"/>
                      <a:alpha val="60000"/>
                    </a:schemeClr>
                  </a:gs>
                </a:gsLst>
                <a:lin ang="5400000"/>
              </a:gradFill>
              <a:ln>
                <a:noFill/>
              </a:ln>
            </p:spPr>
            <p:style>
              <a:lnRef idx="0">
                <a:scrgbClr r="0" g="0" b="0"/>
              </a:lnRef>
              <a:fillRef idx="0">
                <a:scrgbClr r="0" g="0" b="0"/>
              </a:fillRef>
              <a:effectRef idx="0">
                <a:scrgbClr r="0" g="0" b="0"/>
              </a:effectRef>
              <a:fontRef idx="minor"/>
            </p:style>
          </p:sp>
        </p:grpSp>
      </p:grpSp>
      <p:sp>
        <p:nvSpPr>
          <p:cNvPr id="179" name="PlaceHolder 41"/>
          <p:cNvSpPr>
            <a:spLocks noGrp="1"/>
          </p:cNvSpPr>
          <p:nvPr>
            <p:ph type="title"/>
          </p:nvPr>
        </p:nvSpPr>
        <p:spPr>
          <a:xfrm>
            <a:off x="1141560" y="618480"/>
            <a:ext cx="9905760" cy="1478160"/>
          </a:xfrm>
          <a:prstGeom prst="rect">
            <a:avLst/>
          </a:prstGeom>
        </p:spPr>
        <p:txBody>
          <a:bodyPr anchor="ctr"/>
          <a:lstStyle/>
          <a:p>
            <a:pPr>
              <a:lnSpc>
                <a:spcPct val="90000"/>
              </a:lnSpc>
            </a:pPr>
            <a:r>
              <a:rPr lang="en-US" sz="3600" b="0" strike="noStrike" cap="all" spc="-1">
                <a:solidFill>
                  <a:srgbClr val="FFFFFF"/>
                </a:solidFill>
                <a:latin typeface="Tw Cen MT"/>
              </a:rPr>
              <a:t>Haga clic para modificar el estilo de título del patrón</a:t>
            </a:r>
            <a:endParaRPr lang="en-US" sz="3600" b="0" strike="noStrike" spc="-1">
              <a:solidFill>
                <a:srgbClr val="FFFFFF"/>
              </a:solidFill>
              <a:latin typeface="Tw Cen MT"/>
            </a:endParaRPr>
          </a:p>
        </p:txBody>
      </p:sp>
      <p:sp>
        <p:nvSpPr>
          <p:cNvPr id="180" name="PlaceHolder 42"/>
          <p:cNvSpPr>
            <a:spLocks noGrp="1"/>
          </p:cNvSpPr>
          <p:nvPr>
            <p:ph type="body"/>
          </p:nvPr>
        </p:nvSpPr>
        <p:spPr>
          <a:xfrm>
            <a:off x="1141560" y="2249640"/>
            <a:ext cx="9905760" cy="3541320"/>
          </a:xfrm>
          <a:prstGeom prst="rect">
            <a:avLst/>
          </a:prstGeom>
        </p:spPr>
        <p:txBody>
          <a:bodyPr/>
          <a:lstStyle/>
          <a:p>
            <a:pPr marL="432000" indent="-324000">
              <a:spcBef>
                <a:spcPts val="1417"/>
              </a:spcBef>
              <a:buClr>
                <a:srgbClr val="000000"/>
              </a:buClr>
              <a:buSzPct val="45000"/>
              <a:buFont typeface="Wingdings" charset="2"/>
              <a:buChar char=""/>
            </a:pPr>
            <a:r>
              <a:rPr lang="en-US" sz="2400" b="0" strike="noStrike" spc="-1">
                <a:solidFill>
                  <a:srgbClr val="FFFFFF"/>
                </a:solidFill>
                <a:latin typeface="Tw Cen MT"/>
              </a:rPr>
              <a:t>Haga clic para modificar los estilos de texto del patrón</a:t>
            </a:r>
          </a:p>
          <a:p>
            <a:pPr marL="432000" indent="-324000">
              <a:spcBef>
                <a:spcPts val="1417"/>
              </a:spcBef>
              <a:buClr>
                <a:srgbClr val="000000"/>
              </a:buClr>
              <a:buSzPct val="45000"/>
              <a:buFont typeface="Wingdings" charset="2"/>
              <a:buChar char=""/>
            </a:pPr>
            <a:r>
              <a:rPr lang="en-US" sz="2400" b="0" strike="noStrike" spc="-1">
                <a:solidFill>
                  <a:srgbClr val="FFFFFF"/>
                </a:solidFill>
                <a:latin typeface="Tw Cen MT"/>
              </a:rPr>
              <a:t>Segundo nivel</a:t>
            </a:r>
          </a:p>
          <a:p>
            <a:pPr marL="432000" indent="-324000">
              <a:spcBef>
                <a:spcPts val="1417"/>
              </a:spcBef>
              <a:buClr>
                <a:srgbClr val="000000"/>
              </a:buClr>
              <a:buSzPct val="45000"/>
              <a:buFont typeface="Wingdings" charset="2"/>
              <a:buChar char=""/>
            </a:pPr>
            <a:r>
              <a:rPr lang="en-US" sz="2400" b="0" strike="noStrike" spc="-1">
                <a:solidFill>
                  <a:srgbClr val="FFFFFF"/>
                </a:solidFill>
                <a:latin typeface="Tw Cen MT"/>
              </a:rPr>
              <a:t>Tercer nivel</a:t>
            </a:r>
          </a:p>
          <a:p>
            <a:pPr marL="432000" indent="-324000">
              <a:spcBef>
                <a:spcPts val="1417"/>
              </a:spcBef>
              <a:buClr>
                <a:srgbClr val="000000"/>
              </a:buClr>
              <a:buSzPct val="45000"/>
              <a:buFont typeface="Wingdings" charset="2"/>
              <a:buChar char=""/>
            </a:pPr>
            <a:r>
              <a:rPr lang="en-US" sz="2400" b="0" strike="noStrike" spc="-1">
                <a:solidFill>
                  <a:srgbClr val="FFFFFF"/>
                </a:solidFill>
                <a:latin typeface="Tw Cen MT"/>
              </a:rPr>
              <a:t>Cuarto nivel</a:t>
            </a:r>
          </a:p>
          <a:p>
            <a:pPr marL="228600" indent="-228240">
              <a:lnSpc>
                <a:spcPct val="120000"/>
              </a:lnSpc>
              <a:spcBef>
                <a:spcPts val="1001"/>
              </a:spcBef>
              <a:buClr>
                <a:srgbClr val="FFFFFF"/>
              </a:buClr>
              <a:buSzPct val="125000"/>
              <a:buFont typeface="Arial"/>
              <a:buChar char="•"/>
            </a:pPr>
            <a:r>
              <a:rPr lang="en-US" sz="2400" b="0" strike="noStrike" spc="-1">
                <a:solidFill>
                  <a:srgbClr val="FFFFFF"/>
                </a:solidFill>
                <a:latin typeface="Tw Cen MT"/>
              </a:rPr>
              <a:t>Quinto nivel</a:t>
            </a:r>
          </a:p>
        </p:txBody>
      </p:sp>
      <p:sp>
        <p:nvSpPr>
          <p:cNvPr id="181" name="PlaceHolder 43"/>
          <p:cNvSpPr>
            <a:spLocks noGrp="1"/>
          </p:cNvSpPr>
          <p:nvPr>
            <p:ph type="dt"/>
          </p:nvPr>
        </p:nvSpPr>
        <p:spPr>
          <a:xfrm>
            <a:off x="7457040" y="5883120"/>
            <a:ext cx="2742840" cy="364680"/>
          </a:xfrm>
          <a:prstGeom prst="rect">
            <a:avLst/>
          </a:prstGeom>
        </p:spPr>
        <p:txBody>
          <a:bodyPr anchor="ctr"/>
          <a:lstStyle/>
          <a:p>
            <a:pPr algn="r">
              <a:lnSpc>
                <a:spcPct val="100000"/>
              </a:lnSpc>
            </a:pPr>
            <a:fld id="{1D7E65EB-4C53-44C1-B60F-513EE81A8ED8}" type="datetime">
              <a:rPr lang="es-ES" sz="1050" b="0" strike="noStrike" spc="-1">
                <a:solidFill>
                  <a:srgbClr val="FFFFFF"/>
                </a:solidFill>
                <a:latin typeface="Tw Cen MT"/>
              </a:rPr>
              <a:t>5/3/19</a:t>
            </a:fld>
            <a:endParaRPr lang="es-ES" sz="1050" b="0" strike="noStrike" spc="-1">
              <a:latin typeface="Times New Roman"/>
            </a:endParaRPr>
          </a:p>
        </p:txBody>
      </p:sp>
      <p:sp>
        <p:nvSpPr>
          <p:cNvPr id="182" name="PlaceHolder 44"/>
          <p:cNvSpPr>
            <a:spLocks noGrp="1"/>
          </p:cNvSpPr>
          <p:nvPr>
            <p:ph type="ftr"/>
          </p:nvPr>
        </p:nvSpPr>
        <p:spPr>
          <a:xfrm>
            <a:off x="1141560" y="5883120"/>
            <a:ext cx="6238800" cy="364680"/>
          </a:xfrm>
          <a:prstGeom prst="rect">
            <a:avLst/>
          </a:prstGeom>
        </p:spPr>
        <p:txBody>
          <a:bodyPr anchor="ctr"/>
          <a:lstStyle/>
          <a:p>
            <a:endParaRPr lang="es-ES" sz="2400" b="0" strike="noStrike" spc="-1">
              <a:latin typeface="Times New Roman"/>
            </a:endParaRPr>
          </a:p>
        </p:txBody>
      </p:sp>
      <p:sp>
        <p:nvSpPr>
          <p:cNvPr id="183" name="PlaceHolder 45"/>
          <p:cNvSpPr>
            <a:spLocks noGrp="1"/>
          </p:cNvSpPr>
          <p:nvPr>
            <p:ph type="sldNum"/>
          </p:nvPr>
        </p:nvSpPr>
        <p:spPr>
          <a:xfrm>
            <a:off x="10276200" y="5883120"/>
            <a:ext cx="770760" cy="364680"/>
          </a:xfrm>
          <a:prstGeom prst="rect">
            <a:avLst/>
          </a:prstGeom>
        </p:spPr>
        <p:txBody>
          <a:bodyPr anchor="ctr"/>
          <a:lstStyle/>
          <a:p>
            <a:pPr algn="r">
              <a:lnSpc>
                <a:spcPct val="100000"/>
              </a:lnSpc>
            </a:pPr>
            <a:fld id="{630D3B7A-CEBE-428D-A380-C8B5525CD5F0}" type="slidenum">
              <a:rPr lang="es-ES" sz="1050" b="0" strike="noStrike" spc="-1">
                <a:solidFill>
                  <a:srgbClr val="FFFFFF"/>
                </a:solidFill>
                <a:latin typeface="Tw Cen MT"/>
              </a:rPr>
              <a:t>‹Nº›</a:t>
            </a:fld>
            <a:endParaRPr lang="es-ES" sz="105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4.ti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5.tif"/></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9.tif"/><Relationship Id="rId4" Type="http://schemas.openxmlformats.org/officeDocument/2006/relationships/image" Target="../media/image8.tif"/></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220" name="TextShape 1"/>
          <p:cNvSpPr txBox="1"/>
          <p:nvPr/>
        </p:nvSpPr>
        <p:spPr>
          <a:xfrm>
            <a:off x="5256080" y="1537280"/>
            <a:ext cx="5367600" cy="1193580"/>
          </a:xfrm>
          <a:prstGeom prst="rect">
            <a:avLst/>
          </a:prstGeom>
          <a:noFill/>
          <a:ln>
            <a:noFill/>
          </a:ln>
        </p:spPr>
        <p:txBody>
          <a:bodyPr anchor="b">
            <a:normAutofit/>
          </a:bodyPr>
          <a:lstStyle/>
          <a:p>
            <a:pPr>
              <a:lnSpc>
                <a:spcPct val="90000"/>
              </a:lnSpc>
            </a:pPr>
            <a:r>
              <a:rPr lang="en-US" sz="4400" b="1" strike="noStrike" cap="all" spc="-1" dirty="0">
                <a:solidFill>
                  <a:schemeClr val="tx2">
                    <a:lumMod val="75000"/>
                  </a:schemeClr>
                </a:solidFill>
                <a:latin typeface="Tw Cen MT"/>
              </a:rPr>
              <a:t>Our ideal school</a:t>
            </a:r>
            <a:endParaRPr lang="en-US" sz="4400" b="0" strike="noStrike" spc="-1" dirty="0">
              <a:solidFill>
                <a:schemeClr val="tx2">
                  <a:lumMod val="75000"/>
                </a:schemeClr>
              </a:solidFill>
              <a:latin typeface="Tw Cen MT"/>
            </a:endParaRPr>
          </a:p>
        </p:txBody>
      </p:sp>
      <p:sp>
        <p:nvSpPr>
          <p:cNvPr id="221" name="TextShape 2"/>
          <p:cNvSpPr txBox="1"/>
          <p:nvPr/>
        </p:nvSpPr>
        <p:spPr>
          <a:xfrm>
            <a:off x="5291640" y="3602160"/>
            <a:ext cx="5375880" cy="1655280"/>
          </a:xfrm>
          <a:prstGeom prst="rect">
            <a:avLst/>
          </a:prstGeom>
          <a:noFill/>
          <a:ln>
            <a:noFill/>
          </a:ln>
        </p:spPr>
        <p:txBody>
          <a:bodyPr>
            <a:normAutofit/>
          </a:bodyPr>
          <a:lstStyle/>
          <a:p>
            <a:pPr>
              <a:lnSpc>
                <a:spcPct val="120000"/>
              </a:lnSpc>
              <a:spcBef>
                <a:spcPts val="1001"/>
              </a:spcBef>
            </a:pPr>
            <a:r>
              <a:rPr lang="es-ES" sz="1800" b="0" strike="noStrike" cap="all" spc="-1" dirty="0">
                <a:solidFill>
                  <a:schemeClr val="tx2">
                    <a:lumMod val="75000"/>
                  </a:schemeClr>
                </a:solidFill>
                <a:latin typeface="Tw Cen MT"/>
              </a:rPr>
              <a:t>Alejandra garrido, Irene ramos e Iván corral</a:t>
            </a:r>
            <a:endParaRPr lang="es-ES" sz="1800" b="0" strike="noStrike" spc="-1" dirty="0">
              <a:solidFill>
                <a:schemeClr val="tx2">
                  <a:lumMod val="75000"/>
                </a:schemeClr>
              </a:solidFill>
              <a:latin typeface="Arial"/>
            </a:endParaRPr>
          </a:p>
        </p:txBody>
      </p:sp>
      <p:pic>
        <p:nvPicPr>
          <p:cNvPr id="222" name="Imagen 3"/>
          <p:cNvPicPr/>
          <p:nvPr/>
        </p:nvPicPr>
        <p:blipFill>
          <a:blip r:embed="rId3"/>
          <a:srcRect t="12852" b="7349"/>
          <a:stretch/>
        </p:blipFill>
        <p:spPr>
          <a:xfrm>
            <a:off x="1319400" y="1527120"/>
            <a:ext cx="3525120" cy="3549240"/>
          </a:xfrm>
          <a:prstGeom prst="rect">
            <a:avLst/>
          </a:prstGeom>
          <a:ln w="19080">
            <a:solidFill>
              <a:schemeClr val="tx2">
                <a:lumMod val="60000"/>
                <a:lumOff val="40000"/>
                <a:alpha val="60000"/>
              </a:schemeClr>
            </a:solidFill>
            <a:miter/>
          </a:ln>
          <a:effectLst>
            <a:outerShdw blurRad="88900" dist="38160" dir="5400000" algn="t" rotWithShape="0">
              <a:srgbClr val="000000">
                <a:alpha val="40000"/>
              </a:srgbClr>
            </a:outerShdw>
          </a:effectLst>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11C15B-EB02-0046-9493-32380518D4E0}"/>
              </a:ext>
            </a:extLst>
          </p:cNvPr>
          <p:cNvSpPr>
            <a:spLocks noGrp="1"/>
          </p:cNvSpPr>
          <p:nvPr>
            <p:ph type="title"/>
          </p:nvPr>
        </p:nvSpPr>
        <p:spPr/>
        <p:txBody>
          <a:bodyPr>
            <a:normAutofit/>
          </a:bodyPr>
          <a:lstStyle/>
          <a:p>
            <a:r>
              <a:rPr lang="es-ES" sz="4000" b="1" i="1" dirty="0"/>
              <a:t>PEC</a:t>
            </a:r>
          </a:p>
        </p:txBody>
      </p:sp>
      <p:sp>
        <p:nvSpPr>
          <p:cNvPr id="3" name="Subtítulo 2">
            <a:extLst>
              <a:ext uri="{FF2B5EF4-FFF2-40B4-BE49-F238E27FC236}">
                <a16:creationId xmlns:a16="http://schemas.microsoft.com/office/drawing/2014/main" id="{B74267BF-E523-EF4B-B768-F997C4D31168}"/>
              </a:ext>
            </a:extLst>
          </p:cNvPr>
          <p:cNvSpPr>
            <a:spLocks noGrp="1"/>
          </p:cNvSpPr>
          <p:nvPr>
            <p:ph type="subTitle"/>
          </p:nvPr>
        </p:nvSpPr>
        <p:spPr>
          <a:xfrm>
            <a:off x="1447800" y="1981200"/>
            <a:ext cx="9905760" cy="2590560"/>
          </a:xfrm>
        </p:spPr>
        <p:txBody>
          <a:bodyPr>
            <a:noAutofit/>
          </a:bodyPr>
          <a:lstStyle/>
          <a:p>
            <a:r>
              <a:rPr lang="en-US" b="1" i="1" dirty="0"/>
              <a:t>Who we are?</a:t>
            </a:r>
            <a:r>
              <a:rPr lang="en-US" i="1">
                <a:sym typeface="Wingdings" pitchFamily="2" charset="2"/>
              </a:rPr>
              <a:t>  a public </a:t>
            </a:r>
            <a:r>
              <a:rPr lang="en-US" i="1" dirty="0">
                <a:sym typeface="Wingdings" pitchFamily="2" charset="2"/>
              </a:rPr>
              <a:t>school which want to have an </a:t>
            </a:r>
            <a:r>
              <a:rPr lang="en-US" i="1">
                <a:sym typeface="Wingdings" pitchFamily="2" charset="2"/>
              </a:rPr>
              <a:t>inclusive education.</a:t>
            </a:r>
            <a:endParaRPr lang="en-US" i="1" dirty="0"/>
          </a:p>
          <a:p>
            <a:endParaRPr lang="en-US" i="1" dirty="0"/>
          </a:p>
          <a:p>
            <a:r>
              <a:rPr lang="en-US" b="1" i="1" dirty="0"/>
              <a:t>What we want?</a:t>
            </a:r>
            <a:r>
              <a:rPr lang="en-US" i="1" dirty="0">
                <a:sym typeface="Wingdings" pitchFamily="2" charset="2"/>
              </a:rPr>
              <a:t> a real education that involves values and encourage students to be creative and socially active people</a:t>
            </a:r>
            <a:endParaRPr lang="en-US" i="1" dirty="0"/>
          </a:p>
          <a:p>
            <a:endParaRPr lang="en-US" i="1" dirty="0"/>
          </a:p>
          <a:p>
            <a:r>
              <a:rPr lang="en-US" b="1" i="1" dirty="0"/>
              <a:t>How we are going to organize?</a:t>
            </a:r>
            <a:r>
              <a:rPr lang="en-US" i="1" dirty="0">
                <a:sym typeface="Wingdings" pitchFamily="2" charset="2"/>
              </a:rPr>
              <a:t>  a teachers council and the specific departments of the different subjects. We also want the students to participate actively in the classes and to know their roles. Also we have a pedagogical department to support children who have </a:t>
            </a:r>
            <a:r>
              <a:rPr lang="en-US" i="1" dirty="0" err="1">
                <a:sym typeface="Wingdings" pitchFamily="2" charset="2"/>
              </a:rPr>
              <a:t>difficultes</a:t>
            </a:r>
            <a:r>
              <a:rPr lang="en-US" i="1" dirty="0">
                <a:sym typeface="Wingdings" pitchFamily="2" charset="2"/>
              </a:rPr>
              <a:t> on their education process.</a:t>
            </a:r>
            <a:endParaRPr lang="en-US" i="1" dirty="0"/>
          </a:p>
        </p:txBody>
      </p:sp>
    </p:spTree>
    <p:extLst>
      <p:ext uri="{BB962C8B-B14F-4D97-AF65-F5344CB8AC3E}">
        <p14:creationId xmlns:p14="http://schemas.microsoft.com/office/powerpoint/2010/main" val="1680697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TextShape 1"/>
          <p:cNvSpPr txBox="1"/>
          <p:nvPr/>
        </p:nvSpPr>
        <p:spPr>
          <a:xfrm>
            <a:off x="1141560" y="618480"/>
            <a:ext cx="9905760" cy="1478160"/>
          </a:xfrm>
          <a:prstGeom prst="rect">
            <a:avLst/>
          </a:prstGeom>
          <a:noFill/>
          <a:ln>
            <a:noFill/>
          </a:ln>
        </p:spPr>
        <p:txBody>
          <a:bodyPr anchor="ctr"/>
          <a:lstStyle/>
          <a:p>
            <a:pPr>
              <a:lnSpc>
                <a:spcPct val="90000"/>
              </a:lnSpc>
            </a:pPr>
            <a:r>
              <a:rPr lang="en-US" sz="3600" b="0" strike="noStrike" cap="all" spc="-1">
                <a:solidFill>
                  <a:srgbClr val="134770"/>
                </a:solidFill>
                <a:latin typeface="Tw Cen MT"/>
              </a:rPr>
              <a:t>Main ideas</a:t>
            </a:r>
            <a:endParaRPr lang="en-US" sz="3600" b="0" strike="noStrike" spc="-1">
              <a:solidFill>
                <a:srgbClr val="FFFFFF"/>
              </a:solidFill>
              <a:latin typeface="Tw Cen MT"/>
            </a:endParaRPr>
          </a:p>
        </p:txBody>
      </p:sp>
      <p:sp>
        <p:nvSpPr>
          <p:cNvPr id="224" name="TextShape 2"/>
          <p:cNvSpPr txBox="1"/>
          <p:nvPr/>
        </p:nvSpPr>
        <p:spPr>
          <a:xfrm>
            <a:off x="1141560" y="2249640"/>
            <a:ext cx="9905760" cy="3541320"/>
          </a:xfrm>
          <a:prstGeom prst="rect">
            <a:avLst/>
          </a:prstGeom>
          <a:noFill/>
          <a:ln>
            <a:noFill/>
          </a:ln>
        </p:spPr>
        <p:txBody>
          <a:bodyPr/>
          <a:lstStyle/>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A social education </a:t>
            </a:r>
          </a:p>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Students participation on educative process</a:t>
            </a:r>
          </a:p>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Inclusive school</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25" name="Picture 2"/>
          <p:cNvPicPr/>
          <p:nvPr/>
        </p:nvPicPr>
        <p:blipFill>
          <a:blip r:embed="rId3"/>
          <a:stretch/>
        </p:blipFill>
        <p:spPr>
          <a:xfrm>
            <a:off x="0" y="0"/>
            <a:ext cx="12191760" cy="6857640"/>
          </a:xfrm>
          <a:prstGeom prst="rect">
            <a:avLst/>
          </a:prstGeom>
          <a:ln>
            <a:noFill/>
          </a:ln>
        </p:spPr>
      </p:pic>
      <p:grpSp>
        <p:nvGrpSpPr>
          <p:cNvPr id="226" name="Group 1"/>
          <p:cNvGrpSpPr/>
          <p:nvPr/>
        </p:nvGrpSpPr>
        <p:grpSpPr>
          <a:xfrm>
            <a:off x="0" y="0"/>
            <a:ext cx="2304720" cy="6857640"/>
            <a:chOff x="0" y="0"/>
            <a:chExt cx="2304720" cy="6857640"/>
          </a:xfrm>
        </p:grpSpPr>
        <p:sp>
          <p:nvSpPr>
            <p:cNvPr id="227" name="CustomShape 2"/>
            <p:cNvSpPr/>
            <p:nvPr/>
          </p:nvSpPr>
          <p:spPr>
            <a:xfrm>
              <a:off x="1209600" y="468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28" name="CustomShape 3"/>
            <p:cNvSpPr/>
            <p:nvPr/>
          </p:nvSpPr>
          <p:spPr>
            <a:xfrm>
              <a:off x="1128600" y="217656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29" name="CustomShape 4"/>
            <p:cNvSpPr/>
            <p:nvPr/>
          </p:nvSpPr>
          <p:spPr>
            <a:xfrm>
              <a:off x="1123920" y="4021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0" name="CustomShape 5"/>
            <p:cNvSpPr/>
            <p:nvPr/>
          </p:nvSpPr>
          <p:spPr>
            <a:xfrm>
              <a:off x="414360" y="9360"/>
              <a:ext cx="28080" cy="44812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1" name="CustomShape 6"/>
            <p:cNvSpPr/>
            <p:nvPr/>
          </p:nvSpPr>
          <p:spPr>
            <a:xfrm>
              <a:off x="33336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2" name="CustomShape 7"/>
            <p:cNvSpPr/>
            <p:nvPr/>
          </p:nvSpPr>
          <p:spPr>
            <a:xfrm>
              <a:off x="190440" y="9360"/>
              <a:ext cx="151920" cy="907560"/>
            </a:xfrm>
            <a:custGeom>
              <a:avLst/>
              <a:gdLst/>
              <a:ahLst/>
              <a:cxnLst/>
              <a:rect l="l" t="t" r="r" b="b"/>
              <a:pathLst>
                <a:path w="96" h="572">
                  <a:moveTo>
                    <a:pt x="15" y="572"/>
                  </a:moveTo>
                  <a:lnTo>
                    <a:pt x="0" y="566"/>
                  </a:lnTo>
                  <a:lnTo>
                    <a:pt x="81" y="380"/>
                  </a:lnTo>
                  <a:lnTo>
                    <a:pt x="81" y="0"/>
                  </a:lnTo>
                  <a:lnTo>
                    <a:pt x="96" y="0"/>
                  </a:lnTo>
                  <a:lnTo>
                    <a:pt x="96" y="383"/>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3" name="CustomShape 8"/>
            <p:cNvSpPr/>
            <p:nvPr/>
          </p:nvSpPr>
          <p:spPr>
            <a:xfrm>
              <a:off x="1290600" y="14400"/>
              <a:ext cx="375840" cy="1801440"/>
            </a:xfrm>
            <a:custGeom>
              <a:avLst/>
              <a:gdLst/>
              <a:ahLst/>
              <a:cxnLst/>
              <a:rect l="l" t="t" r="r" b="b"/>
              <a:pathLst>
                <a:path w="237" h="1135">
                  <a:moveTo>
                    <a:pt x="222" y="1135"/>
                  </a:moveTo>
                  <a:lnTo>
                    <a:pt x="0" y="620"/>
                  </a:lnTo>
                  <a:lnTo>
                    <a:pt x="0" y="0"/>
                  </a:lnTo>
                  <a:lnTo>
                    <a:pt x="18" y="0"/>
                  </a:lnTo>
                  <a:lnTo>
                    <a:pt x="18" y="617"/>
                  </a:lnTo>
                  <a:lnTo>
                    <a:pt x="237" y="1129"/>
                  </a:lnTo>
                  <a:lnTo>
                    <a:pt x="222"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4" name="CustomShape 9"/>
            <p:cNvSpPr/>
            <p:nvPr/>
          </p:nvSpPr>
          <p:spPr>
            <a:xfrm>
              <a:off x="1600200" y="18018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5" name="CustomShape 10"/>
            <p:cNvSpPr/>
            <p:nvPr/>
          </p:nvSpPr>
          <p:spPr>
            <a:xfrm>
              <a:off x="1380960" y="9360"/>
              <a:ext cx="371160" cy="1425240"/>
            </a:xfrm>
            <a:custGeom>
              <a:avLst/>
              <a:gdLst/>
              <a:ahLst/>
              <a:cxnLst/>
              <a:rect l="l" t="t" r="r" b="b"/>
              <a:pathLst>
                <a:path w="234" h="898">
                  <a:moveTo>
                    <a:pt x="219" y="898"/>
                  </a:moveTo>
                  <a:lnTo>
                    <a:pt x="0" y="383"/>
                  </a:lnTo>
                  <a:lnTo>
                    <a:pt x="0" y="0"/>
                  </a:lnTo>
                  <a:lnTo>
                    <a:pt x="15" y="0"/>
                  </a:lnTo>
                  <a:lnTo>
                    <a:pt x="15" y="380"/>
                  </a:lnTo>
                  <a:lnTo>
                    <a:pt x="234" y="892"/>
                  </a:lnTo>
                  <a:lnTo>
                    <a:pt x="219"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6" name="CustomShape 11"/>
            <p:cNvSpPr/>
            <p:nvPr/>
          </p:nvSpPr>
          <p:spPr>
            <a:xfrm>
              <a:off x="1643040" y="0"/>
              <a:ext cx="151920" cy="912600"/>
            </a:xfrm>
            <a:custGeom>
              <a:avLst/>
              <a:gdLst/>
              <a:ahLst/>
              <a:cxnLst/>
              <a:rect l="l" t="t" r="r" b="b"/>
              <a:pathLst>
                <a:path w="96" h="575">
                  <a:moveTo>
                    <a:pt x="96" y="575"/>
                  </a:moveTo>
                  <a:lnTo>
                    <a:pt x="78" y="575"/>
                  </a:lnTo>
                  <a:lnTo>
                    <a:pt x="78" y="192"/>
                  </a:lnTo>
                  <a:lnTo>
                    <a:pt x="0" y="6"/>
                  </a:lnTo>
                  <a:lnTo>
                    <a:pt x="15" y="0"/>
                  </a:lnTo>
                  <a:lnTo>
                    <a:pt x="96" y="189"/>
                  </a:lnTo>
                  <a:lnTo>
                    <a:pt x="96"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7" name="CustomShape 12"/>
            <p:cNvSpPr/>
            <p:nvPr/>
          </p:nvSpPr>
          <p:spPr>
            <a:xfrm>
              <a:off x="1685880" y="14209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8" name="CustomShape 13"/>
            <p:cNvSpPr/>
            <p:nvPr/>
          </p:nvSpPr>
          <p:spPr>
            <a:xfrm>
              <a:off x="168588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39" name="CustomShape 14"/>
            <p:cNvSpPr/>
            <p:nvPr/>
          </p:nvSpPr>
          <p:spPr>
            <a:xfrm>
              <a:off x="1743120" y="4680"/>
              <a:ext cx="418680" cy="522000"/>
            </a:xfrm>
            <a:custGeom>
              <a:avLst/>
              <a:gdLst/>
              <a:ahLst/>
              <a:cxnLst/>
              <a:rect l="l" t="t" r="r" b="b"/>
              <a:pathLst>
                <a:path w="264" h="329">
                  <a:moveTo>
                    <a:pt x="252" y="329"/>
                  </a:moveTo>
                  <a:lnTo>
                    <a:pt x="45" y="120"/>
                  </a:lnTo>
                  <a:lnTo>
                    <a:pt x="0" y="6"/>
                  </a:lnTo>
                  <a:lnTo>
                    <a:pt x="15" y="0"/>
                  </a:lnTo>
                  <a:lnTo>
                    <a:pt x="60" y="111"/>
                  </a:lnTo>
                  <a:lnTo>
                    <a:pt x="264" y="317"/>
                  </a:lnTo>
                  <a:lnTo>
                    <a:pt x="252" y="32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0" name="CustomShape 15"/>
            <p:cNvSpPr/>
            <p:nvPr/>
          </p:nvSpPr>
          <p:spPr>
            <a:xfrm>
              <a:off x="2119320" y="488880"/>
              <a:ext cx="161640" cy="147240"/>
            </a:xfrm>
            <a:custGeom>
              <a:avLst/>
              <a:gdLst/>
              <a:ahLst/>
              <a:cxnLst/>
              <a:rect l="l" t="t"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1" name="CustomShape 16"/>
            <p:cNvSpPr/>
            <p:nvPr/>
          </p:nvSpPr>
          <p:spPr>
            <a:xfrm>
              <a:off x="952560" y="4680"/>
              <a:ext cx="151920" cy="907560"/>
            </a:xfrm>
            <a:custGeom>
              <a:avLst/>
              <a:gdLst/>
              <a:ahLst/>
              <a:cxnLst/>
              <a:rect l="l" t="t" r="r" b="b"/>
              <a:pathLst>
                <a:path w="96" h="572">
                  <a:moveTo>
                    <a:pt x="15" y="572"/>
                  </a:moveTo>
                  <a:lnTo>
                    <a:pt x="0" y="572"/>
                  </a:lnTo>
                  <a:lnTo>
                    <a:pt x="0" y="189"/>
                  </a:lnTo>
                  <a:lnTo>
                    <a:pt x="81" y="0"/>
                  </a:lnTo>
                  <a:lnTo>
                    <a:pt x="96" y="6"/>
                  </a:lnTo>
                  <a:lnTo>
                    <a:pt x="15" y="192"/>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2" name="CustomShape 17"/>
            <p:cNvSpPr/>
            <p:nvPr/>
          </p:nvSpPr>
          <p:spPr>
            <a:xfrm>
              <a:off x="86688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3" name="CustomShape 18"/>
            <p:cNvSpPr/>
            <p:nvPr/>
          </p:nvSpPr>
          <p:spPr>
            <a:xfrm>
              <a:off x="890640" y="15541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4" name="CustomShape 19"/>
            <p:cNvSpPr/>
            <p:nvPr/>
          </p:nvSpPr>
          <p:spPr>
            <a:xfrm>
              <a:off x="738360" y="5622840"/>
              <a:ext cx="337680" cy="1215720"/>
            </a:xfrm>
            <a:custGeom>
              <a:avLst/>
              <a:gdLst/>
              <a:ahLst/>
              <a:cxnLst/>
              <a:rect l="l" t="t" r="r" b="b"/>
              <a:pathLst>
                <a:path w="213" h="766">
                  <a:moveTo>
                    <a:pt x="213" y="766"/>
                  </a:moveTo>
                  <a:lnTo>
                    <a:pt x="195" y="766"/>
                  </a:lnTo>
                  <a:lnTo>
                    <a:pt x="195" y="464"/>
                  </a:lnTo>
                  <a:lnTo>
                    <a:pt x="0" y="6"/>
                  </a:lnTo>
                  <a:lnTo>
                    <a:pt x="12" y="0"/>
                  </a:lnTo>
                  <a:lnTo>
                    <a:pt x="213" y="461"/>
                  </a:lnTo>
                  <a:lnTo>
                    <a:pt x="213" y="76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5" name="CustomShape 20"/>
            <p:cNvSpPr/>
            <p:nvPr/>
          </p:nvSpPr>
          <p:spPr>
            <a:xfrm>
              <a:off x="647640" y="5479920"/>
              <a:ext cx="156960" cy="156960"/>
            </a:xfrm>
            <a:custGeom>
              <a:avLst/>
              <a:gdLst/>
              <a:ahLst/>
              <a:cxnLst/>
              <a:rect l="l" t="t"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6" name="CustomShape 21"/>
            <p:cNvSpPr/>
            <p:nvPr/>
          </p:nvSpPr>
          <p:spPr>
            <a:xfrm>
              <a:off x="66600" y="903240"/>
              <a:ext cx="190080" cy="19008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7" name="CustomShape 22"/>
            <p:cNvSpPr/>
            <p:nvPr/>
          </p:nvSpPr>
          <p:spPr>
            <a:xfrm>
              <a:off x="0" y="3897360"/>
              <a:ext cx="132840" cy="266400"/>
            </a:xfrm>
            <a:custGeom>
              <a:avLst/>
              <a:gdLst/>
              <a:ahLst/>
              <a:cxnLst/>
              <a:rect l="l" t="t" r="r" b="b"/>
              <a:pathLst>
                <a:path w="84" h="168">
                  <a:moveTo>
                    <a:pt x="69" y="168"/>
                  </a:moveTo>
                  <a:lnTo>
                    <a:pt x="0" y="6"/>
                  </a:lnTo>
                  <a:lnTo>
                    <a:pt x="12" y="0"/>
                  </a:lnTo>
                  <a:lnTo>
                    <a:pt x="84" y="162"/>
                  </a:lnTo>
                  <a:lnTo>
                    <a:pt x="69" y="16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8" name="CustomShape 23"/>
            <p:cNvSpPr/>
            <p:nvPr/>
          </p:nvSpPr>
          <p:spPr>
            <a:xfrm>
              <a:off x="66600" y="414972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49" name="CustomShape 24"/>
            <p:cNvSpPr/>
            <p:nvPr/>
          </p:nvSpPr>
          <p:spPr>
            <a:xfrm>
              <a:off x="0" y="1644480"/>
              <a:ext cx="132840" cy="269640"/>
            </a:xfrm>
            <a:custGeom>
              <a:avLst/>
              <a:gdLst/>
              <a:ahLst/>
              <a:cxnLst/>
              <a:rect l="l" t="t" r="r" b="b"/>
              <a:pathLst>
                <a:path w="84" h="170">
                  <a:moveTo>
                    <a:pt x="12" y="170"/>
                  </a:moveTo>
                  <a:lnTo>
                    <a:pt x="0" y="164"/>
                  </a:lnTo>
                  <a:lnTo>
                    <a:pt x="69" y="0"/>
                  </a:lnTo>
                  <a:lnTo>
                    <a:pt x="84" y="6"/>
                  </a:lnTo>
                  <a:lnTo>
                    <a:pt x="12" y="17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0" name="CustomShape 25"/>
            <p:cNvSpPr/>
            <p:nvPr/>
          </p:nvSpPr>
          <p:spPr>
            <a:xfrm>
              <a:off x="66600" y="14684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1" name="CustomShape 26"/>
            <p:cNvSpPr/>
            <p:nvPr/>
          </p:nvSpPr>
          <p:spPr>
            <a:xfrm>
              <a:off x="695160" y="4680"/>
              <a:ext cx="309240" cy="1558440"/>
            </a:xfrm>
            <a:custGeom>
              <a:avLst/>
              <a:gdLst/>
              <a:ahLst/>
              <a:cxnLst/>
              <a:rect l="l" t="t"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2" name="CustomShape 27"/>
            <p:cNvSpPr/>
            <p:nvPr/>
          </p:nvSpPr>
          <p:spPr>
            <a:xfrm>
              <a:off x="57240" y="48816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3" name="CustomShape 28"/>
            <p:cNvSpPr/>
            <p:nvPr/>
          </p:nvSpPr>
          <p:spPr>
            <a:xfrm>
              <a:off x="138240" y="5060880"/>
              <a:ext cx="304560" cy="1777680"/>
            </a:xfrm>
            <a:custGeom>
              <a:avLst/>
              <a:gdLst/>
              <a:ahLst/>
              <a:cxnLst/>
              <a:rect l="l" t="t"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4" name="CustomShape 29"/>
            <p:cNvSpPr/>
            <p:nvPr/>
          </p:nvSpPr>
          <p:spPr>
            <a:xfrm>
              <a:off x="561960" y="643104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5" name="CustomShape 30"/>
            <p:cNvSpPr/>
            <p:nvPr/>
          </p:nvSpPr>
          <p:spPr>
            <a:xfrm>
              <a:off x="642960" y="6610320"/>
              <a:ext cx="23400" cy="24264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6" name="CustomShape 31"/>
            <p:cNvSpPr/>
            <p:nvPr/>
          </p:nvSpPr>
          <p:spPr>
            <a:xfrm>
              <a:off x="76320" y="6431040"/>
              <a:ext cx="190080" cy="18864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7" name="CustomShape 32"/>
            <p:cNvSpPr/>
            <p:nvPr/>
          </p:nvSpPr>
          <p:spPr>
            <a:xfrm>
              <a:off x="0" y="5978520"/>
              <a:ext cx="190080" cy="461520"/>
            </a:xfrm>
            <a:custGeom>
              <a:avLst/>
              <a:gdLst/>
              <a:ahLst/>
              <a:cxnLst/>
              <a:rect l="l" t="t" r="r" b="b"/>
              <a:pathLst>
                <a:path w="120" h="291">
                  <a:moveTo>
                    <a:pt x="120" y="291"/>
                  </a:moveTo>
                  <a:lnTo>
                    <a:pt x="105" y="291"/>
                  </a:lnTo>
                  <a:lnTo>
                    <a:pt x="105" y="114"/>
                  </a:lnTo>
                  <a:lnTo>
                    <a:pt x="0" y="9"/>
                  </a:lnTo>
                  <a:lnTo>
                    <a:pt x="12" y="0"/>
                  </a:lnTo>
                  <a:lnTo>
                    <a:pt x="120" y="108"/>
                  </a:lnTo>
                  <a:lnTo>
                    <a:pt x="120" y="29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8" name="CustomShape 33"/>
            <p:cNvSpPr/>
            <p:nvPr/>
          </p:nvSpPr>
          <p:spPr>
            <a:xfrm>
              <a:off x="1014480" y="1801800"/>
              <a:ext cx="213840" cy="755280"/>
            </a:xfrm>
            <a:custGeom>
              <a:avLst/>
              <a:gdLst/>
              <a:ahLst/>
              <a:cxnLst/>
              <a:rect l="l" t="t" r="r" b="b"/>
              <a:pathLst>
                <a:path w="135" h="476">
                  <a:moveTo>
                    <a:pt x="12" y="476"/>
                  </a:moveTo>
                  <a:lnTo>
                    <a:pt x="0" y="476"/>
                  </a:lnTo>
                  <a:lnTo>
                    <a:pt x="0" y="128"/>
                  </a:lnTo>
                  <a:lnTo>
                    <a:pt x="126" y="0"/>
                  </a:lnTo>
                  <a:lnTo>
                    <a:pt x="135" y="9"/>
                  </a:lnTo>
                  <a:lnTo>
                    <a:pt x="12" y="131"/>
                  </a:lnTo>
                  <a:lnTo>
                    <a:pt x="12" y="47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59" name="CustomShape 34"/>
            <p:cNvSpPr/>
            <p:nvPr/>
          </p:nvSpPr>
          <p:spPr>
            <a:xfrm>
              <a:off x="938160" y="2548080"/>
              <a:ext cx="166320" cy="159840"/>
            </a:xfrm>
            <a:custGeom>
              <a:avLst/>
              <a:gdLst/>
              <a:ahLst/>
              <a:cxnLst/>
              <a:rect l="l" t="t"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0" name="CustomShape 35"/>
            <p:cNvSpPr/>
            <p:nvPr/>
          </p:nvSpPr>
          <p:spPr>
            <a:xfrm>
              <a:off x="595440" y="4680"/>
              <a:ext cx="637920" cy="4025520"/>
            </a:xfrm>
            <a:custGeom>
              <a:avLst/>
              <a:gdLst/>
              <a:ahLst/>
              <a:cxnLst/>
              <a:rect l="l" t="t"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1" name="CustomShape 36"/>
            <p:cNvSpPr/>
            <p:nvPr/>
          </p:nvSpPr>
          <p:spPr>
            <a:xfrm>
              <a:off x="1224000" y="1382760"/>
              <a:ext cx="142560" cy="475920"/>
            </a:xfrm>
            <a:custGeom>
              <a:avLst/>
              <a:gdLst/>
              <a:ahLst/>
              <a:cxnLst/>
              <a:rect l="l" t="t" r="r" b="b"/>
              <a:pathLst>
                <a:path w="90" h="300">
                  <a:moveTo>
                    <a:pt x="90" y="300"/>
                  </a:moveTo>
                  <a:lnTo>
                    <a:pt x="78" y="300"/>
                  </a:lnTo>
                  <a:lnTo>
                    <a:pt x="78" y="84"/>
                  </a:lnTo>
                  <a:lnTo>
                    <a:pt x="0" y="9"/>
                  </a:lnTo>
                  <a:lnTo>
                    <a:pt x="9" y="0"/>
                  </a:lnTo>
                  <a:lnTo>
                    <a:pt x="90" y="81"/>
                  </a:lnTo>
                  <a:lnTo>
                    <a:pt x="90" y="30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2" name="CustomShape 37"/>
            <p:cNvSpPr/>
            <p:nvPr/>
          </p:nvSpPr>
          <p:spPr>
            <a:xfrm>
              <a:off x="1300320" y="1849320"/>
              <a:ext cx="109080" cy="10764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3" name="CustomShape 38"/>
            <p:cNvSpPr/>
            <p:nvPr/>
          </p:nvSpPr>
          <p:spPr>
            <a:xfrm>
              <a:off x="281160" y="3417840"/>
              <a:ext cx="142560" cy="474480"/>
            </a:xfrm>
            <a:custGeom>
              <a:avLst/>
              <a:gdLst/>
              <a:ahLst/>
              <a:cxnLst/>
              <a:rect l="l" t="t" r="r" b="b"/>
              <a:pathLst>
                <a:path w="90" h="299">
                  <a:moveTo>
                    <a:pt x="12" y="299"/>
                  </a:moveTo>
                  <a:lnTo>
                    <a:pt x="0" y="299"/>
                  </a:lnTo>
                  <a:lnTo>
                    <a:pt x="0" y="80"/>
                  </a:lnTo>
                  <a:lnTo>
                    <a:pt x="81" y="0"/>
                  </a:lnTo>
                  <a:lnTo>
                    <a:pt x="90" y="8"/>
                  </a:lnTo>
                  <a:lnTo>
                    <a:pt x="12" y="83"/>
                  </a:lnTo>
                  <a:lnTo>
                    <a:pt x="12" y="29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4" name="CustomShape 39"/>
            <p:cNvSpPr/>
            <p:nvPr/>
          </p:nvSpPr>
          <p:spPr>
            <a:xfrm>
              <a:off x="237960" y="3882960"/>
              <a:ext cx="109080" cy="109080"/>
            </a:xfrm>
            <a:custGeom>
              <a:avLst/>
              <a:gdLst/>
              <a:ahLst/>
              <a:cxnLst/>
              <a:rect l="l" t="t"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5" name="CustomShape 40"/>
            <p:cNvSpPr/>
            <p:nvPr/>
          </p:nvSpPr>
          <p:spPr>
            <a:xfrm>
              <a:off x="4680" y="2166840"/>
              <a:ext cx="114120" cy="452160"/>
            </a:xfrm>
            <a:custGeom>
              <a:avLst/>
              <a:gdLst/>
              <a:ahLst/>
              <a:cxnLst/>
              <a:rect l="l" t="t" r="r" b="b"/>
              <a:pathLst>
                <a:path w="72" h="285">
                  <a:moveTo>
                    <a:pt x="6" y="285"/>
                  </a:moveTo>
                  <a:lnTo>
                    <a:pt x="0" y="276"/>
                  </a:lnTo>
                  <a:lnTo>
                    <a:pt x="60" y="216"/>
                  </a:lnTo>
                  <a:lnTo>
                    <a:pt x="60" y="0"/>
                  </a:lnTo>
                  <a:lnTo>
                    <a:pt x="72" y="0"/>
                  </a:lnTo>
                  <a:lnTo>
                    <a:pt x="72" y="222"/>
                  </a:lnTo>
                  <a:lnTo>
                    <a:pt x="6" y="28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6" name="CustomShape 41"/>
            <p:cNvSpPr/>
            <p:nvPr/>
          </p:nvSpPr>
          <p:spPr>
            <a:xfrm>
              <a:off x="52560" y="2066760"/>
              <a:ext cx="109080" cy="10908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7" name="CustomShape 42"/>
            <p:cNvSpPr/>
            <p:nvPr/>
          </p:nvSpPr>
          <p:spPr>
            <a:xfrm>
              <a:off x="1228680" y="466236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8" name="CustomShape 43"/>
            <p:cNvSpPr/>
            <p:nvPr/>
          </p:nvSpPr>
          <p:spPr>
            <a:xfrm>
              <a:off x="1319040" y="5041800"/>
              <a:ext cx="371160" cy="1801440"/>
            </a:xfrm>
            <a:custGeom>
              <a:avLst/>
              <a:gdLst/>
              <a:ahLst/>
              <a:cxnLst/>
              <a:rect l="l" t="t" r="r" b="b"/>
              <a:pathLst>
                <a:path w="234" h="1135">
                  <a:moveTo>
                    <a:pt x="15" y="1135"/>
                  </a:moveTo>
                  <a:lnTo>
                    <a:pt x="0" y="1135"/>
                  </a:lnTo>
                  <a:lnTo>
                    <a:pt x="0" y="515"/>
                  </a:lnTo>
                  <a:lnTo>
                    <a:pt x="0" y="512"/>
                  </a:lnTo>
                  <a:lnTo>
                    <a:pt x="219" y="0"/>
                  </a:lnTo>
                  <a:lnTo>
                    <a:pt x="234" y="6"/>
                  </a:lnTo>
                  <a:lnTo>
                    <a:pt x="15" y="518"/>
                  </a:lnTo>
                  <a:lnTo>
                    <a:pt x="15"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69" name="CustomShape 44"/>
            <p:cNvSpPr/>
            <p:nvPr/>
          </p:nvSpPr>
          <p:spPr>
            <a:xfrm>
              <a:off x="114768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0" name="CustomShape 45"/>
            <p:cNvSpPr/>
            <p:nvPr/>
          </p:nvSpPr>
          <p:spPr>
            <a:xfrm>
              <a:off x="819000" y="3983040"/>
              <a:ext cx="347400" cy="2860200"/>
            </a:xfrm>
            <a:custGeom>
              <a:avLst/>
              <a:gdLst/>
              <a:ahLst/>
              <a:cxnLst/>
              <a:rect l="l" t="t" r="r" b="b"/>
              <a:pathLst>
                <a:path w="219" h="1802">
                  <a:moveTo>
                    <a:pt x="219" y="1802"/>
                  </a:moveTo>
                  <a:lnTo>
                    <a:pt x="201" y="1802"/>
                  </a:lnTo>
                  <a:lnTo>
                    <a:pt x="201" y="1185"/>
                  </a:lnTo>
                  <a:lnTo>
                    <a:pt x="0" y="3"/>
                  </a:lnTo>
                  <a:lnTo>
                    <a:pt x="15" y="0"/>
                  </a:lnTo>
                  <a:lnTo>
                    <a:pt x="219" y="1185"/>
                  </a:lnTo>
                  <a:lnTo>
                    <a:pt x="219" y="180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1" name="CustomShape 46"/>
            <p:cNvSpPr/>
            <p:nvPr/>
          </p:nvSpPr>
          <p:spPr>
            <a:xfrm>
              <a:off x="728640" y="380700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2" name="CustomShape 47"/>
            <p:cNvSpPr/>
            <p:nvPr/>
          </p:nvSpPr>
          <p:spPr>
            <a:xfrm>
              <a:off x="1623960" y="4867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3" name="CustomShape 48"/>
            <p:cNvSpPr/>
            <p:nvPr/>
          </p:nvSpPr>
          <p:spPr>
            <a:xfrm>
              <a:off x="1405080" y="5423040"/>
              <a:ext cx="371160" cy="1425240"/>
            </a:xfrm>
            <a:custGeom>
              <a:avLst/>
              <a:gdLst/>
              <a:ahLst/>
              <a:cxnLst/>
              <a:rect l="l" t="t" r="r" b="b"/>
              <a:pathLst>
                <a:path w="234" h="898">
                  <a:moveTo>
                    <a:pt x="18" y="898"/>
                  </a:moveTo>
                  <a:lnTo>
                    <a:pt x="0" y="898"/>
                  </a:lnTo>
                  <a:lnTo>
                    <a:pt x="0" y="515"/>
                  </a:lnTo>
                  <a:lnTo>
                    <a:pt x="0" y="512"/>
                  </a:lnTo>
                  <a:lnTo>
                    <a:pt x="222" y="0"/>
                  </a:lnTo>
                  <a:lnTo>
                    <a:pt x="234" y="6"/>
                  </a:lnTo>
                  <a:lnTo>
                    <a:pt x="18" y="518"/>
                  </a:lnTo>
                  <a:lnTo>
                    <a:pt x="18"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4" name="CustomShape 49"/>
            <p:cNvSpPr/>
            <p:nvPr/>
          </p:nvSpPr>
          <p:spPr>
            <a:xfrm>
              <a:off x="1666800" y="5945040"/>
              <a:ext cx="151920" cy="912600"/>
            </a:xfrm>
            <a:custGeom>
              <a:avLst/>
              <a:gdLst/>
              <a:ahLst/>
              <a:cxnLst/>
              <a:rect l="l" t="t" r="r" b="b"/>
              <a:pathLst>
                <a:path w="96" h="575">
                  <a:moveTo>
                    <a:pt x="15" y="575"/>
                  </a:moveTo>
                  <a:lnTo>
                    <a:pt x="0" y="569"/>
                  </a:lnTo>
                  <a:lnTo>
                    <a:pt x="81" y="383"/>
                  </a:lnTo>
                  <a:lnTo>
                    <a:pt x="81" y="0"/>
                  </a:lnTo>
                  <a:lnTo>
                    <a:pt x="96" y="0"/>
                  </a:lnTo>
                  <a:lnTo>
                    <a:pt x="96" y="386"/>
                  </a:lnTo>
                  <a:lnTo>
                    <a:pt x="15"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5" name="CustomShape 50"/>
            <p:cNvSpPr/>
            <p:nvPr/>
          </p:nvSpPr>
          <p:spPr>
            <a:xfrm>
              <a:off x="1709640" y="5246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6" name="CustomShape 51"/>
            <p:cNvSpPr/>
            <p:nvPr/>
          </p:nvSpPr>
          <p:spPr>
            <a:xfrm>
              <a:off x="1709640" y="57643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7" name="CustomShape 52"/>
            <p:cNvSpPr/>
            <p:nvPr/>
          </p:nvSpPr>
          <p:spPr>
            <a:xfrm>
              <a:off x="1766880" y="6330960"/>
              <a:ext cx="418680" cy="526680"/>
            </a:xfrm>
            <a:custGeom>
              <a:avLst/>
              <a:gdLst/>
              <a:ahLst/>
              <a:cxnLst/>
              <a:rect l="l" t="t" r="r" b="b"/>
              <a:pathLst>
                <a:path w="264" h="332">
                  <a:moveTo>
                    <a:pt x="12" y="332"/>
                  </a:moveTo>
                  <a:lnTo>
                    <a:pt x="0" y="326"/>
                  </a:lnTo>
                  <a:lnTo>
                    <a:pt x="45" y="206"/>
                  </a:lnTo>
                  <a:lnTo>
                    <a:pt x="255" y="0"/>
                  </a:lnTo>
                  <a:lnTo>
                    <a:pt x="264" y="12"/>
                  </a:lnTo>
                  <a:lnTo>
                    <a:pt x="60" y="215"/>
                  </a:lnTo>
                  <a:lnTo>
                    <a:pt x="12" y="33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8" name="CustomShape 53"/>
            <p:cNvSpPr/>
            <p:nvPr/>
          </p:nvSpPr>
          <p:spPr>
            <a:xfrm>
              <a:off x="2147760" y="6221520"/>
              <a:ext cx="156960" cy="147240"/>
            </a:xfrm>
            <a:custGeom>
              <a:avLst/>
              <a:gdLst/>
              <a:ahLst/>
              <a:cxnLst/>
              <a:rect l="l" t="t"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79" name="CustomShape 54"/>
            <p:cNvSpPr/>
            <p:nvPr/>
          </p:nvSpPr>
          <p:spPr>
            <a:xfrm>
              <a:off x="504720" y="9360"/>
              <a:ext cx="232920" cy="5103360"/>
            </a:xfrm>
            <a:custGeom>
              <a:avLst/>
              <a:gdLst/>
              <a:ahLst/>
              <a:cxnLst/>
              <a:rect l="l" t="t"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80" name="CustomShape 55"/>
            <p:cNvSpPr/>
            <p:nvPr/>
          </p:nvSpPr>
          <p:spPr>
            <a:xfrm>
              <a:off x="633240" y="5103720"/>
              <a:ext cx="185400" cy="185400"/>
            </a:xfrm>
            <a:custGeom>
              <a:avLst/>
              <a:gdLst/>
              <a:ahLst/>
              <a:cxnLst/>
              <a:rect l="l" t="t"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grpSp>
      <p:sp>
        <p:nvSpPr>
          <p:cNvPr id="281" name="TextShape 56"/>
          <p:cNvSpPr txBox="1"/>
          <p:nvPr/>
        </p:nvSpPr>
        <p:spPr>
          <a:xfrm>
            <a:off x="1876320" y="1113120"/>
            <a:ext cx="3734640" cy="2396160"/>
          </a:xfrm>
          <a:prstGeom prst="rect">
            <a:avLst/>
          </a:prstGeom>
          <a:noFill/>
          <a:ln>
            <a:noFill/>
          </a:ln>
        </p:spPr>
        <p:txBody>
          <a:bodyPr anchor="b">
            <a:normAutofit/>
          </a:bodyPr>
          <a:lstStyle/>
          <a:p>
            <a:pPr>
              <a:lnSpc>
                <a:spcPct val="90000"/>
              </a:lnSpc>
            </a:pPr>
            <a:r>
              <a:rPr lang="en-US" sz="4800" b="0" strike="noStrike" cap="all" spc="-1" dirty="0">
                <a:solidFill>
                  <a:schemeClr val="tx2">
                    <a:lumMod val="75000"/>
                  </a:schemeClr>
                </a:solidFill>
                <a:latin typeface="Tw Cen MT"/>
              </a:rPr>
              <a:t>Social education</a:t>
            </a:r>
            <a:endParaRPr lang="en-US" sz="4800" b="0" strike="noStrike" spc="-1" dirty="0">
              <a:solidFill>
                <a:schemeClr val="tx2">
                  <a:lumMod val="75000"/>
                </a:schemeClr>
              </a:solidFill>
              <a:latin typeface="Tw Cen MT"/>
            </a:endParaRPr>
          </a:p>
        </p:txBody>
      </p:sp>
      <p:sp>
        <p:nvSpPr>
          <p:cNvPr id="282" name="TextShape 57"/>
          <p:cNvSpPr txBox="1"/>
          <p:nvPr/>
        </p:nvSpPr>
        <p:spPr>
          <a:xfrm>
            <a:off x="1879200" y="3602160"/>
            <a:ext cx="3734640" cy="2052360"/>
          </a:xfrm>
          <a:prstGeom prst="rect">
            <a:avLst/>
          </a:prstGeom>
          <a:noFill/>
          <a:ln>
            <a:noFill/>
          </a:ln>
        </p:spPr>
        <p:txBody>
          <a:bodyPr>
            <a:normAutofit fontScale="87000" lnSpcReduction="20000"/>
          </a:bodyPr>
          <a:lstStyle/>
          <a:p>
            <a:pPr>
              <a:lnSpc>
                <a:spcPct val="120000"/>
              </a:lnSpc>
              <a:spcBef>
                <a:spcPts val="1001"/>
              </a:spcBef>
            </a:pPr>
            <a:r>
              <a:rPr lang="en-US" sz="2000" b="0" strike="noStrike" cap="all" spc="-1" dirty="0">
                <a:solidFill>
                  <a:schemeClr val="bg2">
                    <a:lumMod val="50000"/>
                  </a:schemeClr>
                </a:solidFill>
                <a:latin typeface="Tw Cen MT"/>
              </a:rPr>
              <a:t>-</a:t>
            </a:r>
            <a:r>
              <a:rPr lang="en-US" sz="2000" b="0" strike="noStrike" cap="all" spc="-1" dirty="0">
                <a:solidFill>
                  <a:schemeClr val="tx2">
                    <a:lumMod val="75000"/>
                  </a:schemeClr>
                </a:solidFill>
                <a:latin typeface="Tw Cen MT"/>
              </a:rPr>
              <a:t>Students will work in groups each one will have one different activity</a:t>
            </a:r>
            <a:endParaRPr lang="en-US" sz="2000" b="0" strike="noStrike" spc="-1" dirty="0">
              <a:solidFill>
                <a:schemeClr val="tx2">
                  <a:lumMod val="75000"/>
                </a:schemeClr>
              </a:solidFill>
              <a:latin typeface="Tw Cen MT"/>
            </a:endParaRPr>
          </a:p>
          <a:p>
            <a:pPr>
              <a:lnSpc>
                <a:spcPct val="120000"/>
              </a:lnSpc>
              <a:spcBef>
                <a:spcPts val="1001"/>
              </a:spcBef>
            </a:pPr>
            <a:r>
              <a:rPr lang="en-US" sz="2000" b="0" strike="noStrike" cap="all" spc="-1" dirty="0">
                <a:solidFill>
                  <a:schemeClr val="tx2">
                    <a:lumMod val="75000"/>
                  </a:schemeClr>
                </a:solidFill>
                <a:latin typeface="Tw Cen MT"/>
              </a:rPr>
              <a:t>-Also they will be formed to be socially active</a:t>
            </a:r>
            <a:endParaRPr lang="en-US" sz="2000" b="0" strike="noStrike" spc="-1" dirty="0">
              <a:solidFill>
                <a:schemeClr val="tx2">
                  <a:lumMod val="75000"/>
                </a:schemeClr>
              </a:solidFill>
              <a:latin typeface="Tw Cen MT"/>
            </a:endParaRPr>
          </a:p>
          <a:p>
            <a:pPr>
              <a:lnSpc>
                <a:spcPct val="120000"/>
              </a:lnSpc>
              <a:spcBef>
                <a:spcPts val="1001"/>
              </a:spcBef>
            </a:pPr>
            <a:r>
              <a:rPr lang="en-US" sz="2000" b="0" strike="noStrike" cap="all" spc="-1" dirty="0">
                <a:solidFill>
                  <a:schemeClr val="tx2">
                    <a:lumMod val="75000"/>
                  </a:schemeClr>
                </a:solidFill>
                <a:latin typeface="Tw Cen MT"/>
              </a:rPr>
              <a:t>-They will be prepared to real life </a:t>
            </a:r>
            <a:endParaRPr lang="en-US" sz="2000" b="0" strike="noStrike" spc="-1" dirty="0">
              <a:solidFill>
                <a:schemeClr val="tx2">
                  <a:lumMod val="75000"/>
                </a:schemeClr>
              </a:solidFill>
              <a:latin typeface="Tw Cen MT"/>
            </a:endParaRPr>
          </a:p>
          <a:p>
            <a:pPr>
              <a:lnSpc>
                <a:spcPct val="120000"/>
              </a:lnSpc>
              <a:spcBef>
                <a:spcPts val="1001"/>
              </a:spcBef>
            </a:pPr>
            <a:endParaRPr lang="en-US" sz="2000" b="0" strike="noStrike" spc="-1" dirty="0">
              <a:solidFill>
                <a:srgbClr val="FFFFFF"/>
              </a:solidFill>
              <a:latin typeface="Tw Cen MT"/>
            </a:endParaRPr>
          </a:p>
        </p:txBody>
      </p:sp>
      <p:sp>
        <p:nvSpPr>
          <p:cNvPr id="283" name="CustomShape 58"/>
          <p:cNvSpPr/>
          <p:nvPr/>
        </p:nvSpPr>
        <p:spPr>
          <a:xfrm>
            <a:off x="6095880" y="808200"/>
            <a:ext cx="5285880" cy="5234040"/>
          </a:xfrm>
          <a:prstGeom prst="round2DiagRect">
            <a:avLst>
              <a:gd name="adj1" fmla="val 6185"/>
              <a:gd name="adj2" fmla="val 0"/>
            </a:avLst>
          </a:prstGeom>
          <a:solidFill>
            <a:srgbClr val="FFFFFF"/>
          </a:solidFill>
          <a:ln w="19080">
            <a:solidFill>
              <a:schemeClr val="tx2">
                <a:lumMod val="60000"/>
                <a:lumOff val="40000"/>
                <a:alpha val="60000"/>
              </a:schemeClr>
            </a:solidFill>
            <a:miter/>
          </a:ln>
          <a:effectLst>
            <a:outerShdw blurRad="88900" dist="38160" dir="5400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sp>
      <p:pic>
        <p:nvPicPr>
          <p:cNvPr id="284" name="Imagen 3"/>
          <p:cNvPicPr/>
          <p:nvPr/>
        </p:nvPicPr>
        <p:blipFill>
          <a:blip r:embed="rId4"/>
          <a:srcRect l="32171" r="9850"/>
          <a:stretch/>
        </p:blipFill>
        <p:spPr>
          <a:xfrm>
            <a:off x="6421320" y="1136520"/>
            <a:ext cx="4635360" cy="45770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85" name="Picture 2"/>
          <p:cNvPicPr/>
          <p:nvPr/>
        </p:nvPicPr>
        <p:blipFill>
          <a:blip r:embed="rId3"/>
          <a:stretch/>
        </p:blipFill>
        <p:spPr>
          <a:xfrm>
            <a:off x="0" y="0"/>
            <a:ext cx="12191760" cy="6857640"/>
          </a:xfrm>
          <a:prstGeom prst="rect">
            <a:avLst/>
          </a:prstGeom>
          <a:ln>
            <a:noFill/>
          </a:ln>
        </p:spPr>
      </p:pic>
      <p:grpSp>
        <p:nvGrpSpPr>
          <p:cNvPr id="286" name="Group 1"/>
          <p:cNvGrpSpPr/>
          <p:nvPr/>
        </p:nvGrpSpPr>
        <p:grpSpPr>
          <a:xfrm>
            <a:off x="0" y="0"/>
            <a:ext cx="2304720" cy="6857640"/>
            <a:chOff x="0" y="0"/>
            <a:chExt cx="2304720" cy="6857640"/>
          </a:xfrm>
        </p:grpSpPr>
        <p:sp>
          <p:nvSpPr>
            <p:cNvPr id="287" name="CustomShape 2"/>
            <p:cNvSpPr/>
            <p:nvPr/>
          </p:nvSpPr>
          <p:spPr>
            <a:xfrm>
              <a:off x="1209600" y="468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88" name="CustomShape 3"/>
            <p:cNvSpPr/>
            <p:nvPr/>
          </p:nvSpPr>
          <p:spPr>
            <a:xfrm>
              <a:off x="1128600" y="217656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89" name="CustomShape 4"/>
            <p:cNvSpPr/>
            <p:nvPr/>
          </p:nvSpPr>
          <p:spPr>
            <a:xfrm>
              <a:off x="1123920" y="4021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0" name="CustomShape 5"/>
            <p:cNvSpPr/>
            <p:nvPr/>
          </p:nvSpPr>
          <p:spPr>
            <a:xfrm>
              <a:off x="414360" y="9360"/>
              <a:ext cx="28080" cy="44812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1" name="CustomShape 6"/>
            <p:cNvSpPr/>
            <p:nvPr/>
          </p:nvSpPr>
          <p:spPr>
            <a:xfrm>
              <a:off x="33336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2" name="CustomShape 7"/>
            <p:cNvSpPr/>
            <p:nvPr/>
          </p:nvSpPr>
          <p:spPr>
            <a:xfrm>
              <a:off x="190440" y="9360"/>
              <a:ext cx="151920" cy="907560"/>
            </a:xfrm>
            <a:custGeom>
              <a:avLst/>
              <a:gdLst/>
              <a:ahLst/>
              <a:cxnLst/>
              <a:rect l="l" t="t" r="r" b="b"/>
              <a:pathLst>
                <a:path w="96" h="572">
                  <a:moveTo>
                    <a:pt x="15" y="572"/>
                  </a:moveTo>
                  <a:lnTo>
                    <a:pt x="0" y="566"/>
                  </a:lnTo>
                  <a:lnTo>
                    <a:pt x="81" y="380"/>
                  </a:lnTo>
                  <a:lnTo>
                    <a:pt x="81" y="0"/>
                  </a:lnTo>
                  <a:lnTo>
                    <a:pt x="96" y="0"/>
                  </a:lnTo>
                  <a:lnTo>
                    <a:pt x="96" y="383"/>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3" name="CustomShape 8"/>
            <p:cNvSpPr/>
            <p:nvPr/>
          </p:nvSpPr>
          <p:spPr>
            <a:xfrm>
              <a:off x="1290600" y="14400"/>
              <a:ext cx="375840" cy="1801440"/>
            </a:xfrm>
            <a:custGeom>
              <a:avLst/>
              <a:gdLst/>
              <a:ahLst/>
              <a:cxnLst/>
              <a:rect l="l" t="t" r="r" b="b"/>
              <a:pathLst>
                <a:path w="237" h="1135">
                  <a:moveTo>
                    <a:pt x="222" y="1135"/>
                  </a:moveTo>
                  <a:lnTo>
                    <a:pt x="0" y="620"/>
                  </a:lnTo>
                  <a:lnTo>
                    <a:pt x="0" y="0"/>
                  </a:lnTo>
                  <a:lnTo>
                    <a:pt x="18" y="0"/>
                  </a:lnTo>
                  <a:lnTo>
                    <a:pt x="18" y="617"/>
                  </a:lnTo>
                  <a:lnTo>
                    <a:pt x="237" y="1129"/>
                  </a:lnTo>
                  <a:lnTo>
                    <a:pt x="222"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4" name="CustomShape 9"/>
            <p:cNvSpPr/>
            <p:nvPr/>
          </p:nvSpPr>
          <p:spPr>
            <a:xfrm>
              <a:off x="1600200" y="18018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5" name="CustomShape 10"/>
            <p:cNvSpPr/>
            <p:nvPr/>
          </p:nvSpPr>
          <p:spPr>
            <a:xfrm>
              <a:off x="1380960" y="9360"/>
              <a:ext cx="371160" cy="1425240"/>
            </a:xfrm>
            <a:custGeom>
              <a:avLst/>
              <a:gdLst/>
              <a:ahLst/>
              <a:cxnLst/>
              <a:rect l="l" t="t" r="r" b="b"/>
              <a:pathLst>
                <a:path w="234" h="898">
                  <a:moveTo>
                    <a:pt x="219" y="898"/>
                  </a:moveTo>
                  <a:lnTo>
                    <a:pt x="0" y="383"/>
                  </a:lnTo>
                  <a:lnTo>
                    <a:pt x="0" y="0"/>
                  </a:lnTo>
                  <a:lnTo>
                    <a:pt x="15" y="0"/>
                  </a:lnTo>
                  <a:lnTo>
                    <a:pt x="15" y="380"/>
                  </a:lnTo>
                  <a:lnTo>
                    <a:pt x="234" y="892"/>
                  </a:lnTo>
                  <a:lnTo>
                    <a:pt x="219"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6" name="CustomShape 11"/>
            <p:cNvSpPr/>
            <p:nvPr/>
          </p:nvSpPr>
          <p:spPr>
            <a:xfrm>
              <a:off x="1643040" y="0"/>
              <a:ext cx="151920" cy="912600"/>
            </a:xfrm>
            <a:custGeom>
              <a:avLst/>
              <a:gdLst/>
              <a:ahLst/>
              <a:cxnLst/>
              <a:rect l="l" t="t" r="r" b="b"/>
              <a:pathLst>
                <a:path w="96" h="575">
                  <a:moveTo>
                    <a:pt x="96" y="575"/>
                  </a:moveTo>
                  <a:lnTo>
                    <a:pt x="78" y="575"/>
                  </a:lnTo>
                  <a:lnTo>
                    <a:pt x="78" y="192"/>
                  </a:lnTo>
                  <a:lnTo>
                    <a:pt x="0" y="6"/>
                  </a:lnTo>
                  <a:lnTo>
                    <a:pt x="15" y="0"/>
                  </a:lnTo>
                  <a:lnTo>
                    <a:pt x="96" y="189"/>
                  </a:lnTo>
                  <a:lnTo>
                    <a:pt x="96"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7" name="CustomShape 12"/>
            <p:cNvSpPr/>
            <p:nvPr/>
          </p:nvSpPr>
          <p:spPr>
            <a:xfrm>
              <a:off x="1685880" y="14209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8" name="CustomShape 13"/>
            <p:cNvSpPr/>
            <p:nvPr/>
          </p:nvSpPr>
          <p:spPr>
            <a:xfrm>
              <a:off x="168588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299" name="CustomShape 14"/>
            <p:cNvSpPr/>
            <p:nvPr/>
          </p:nvSpPr>
          <p:spPr>
            <a:xfrm>
              <a:off x="1743120" y="4680"/>
              <a:ext cx="418680" cy="522000"/>
            </a:xfrm>
            <a:custGeom>
              <a:avLst/>
              <a:gdLst/>
              <a:ahLst/>
              <a:cxnLst/>
              <a:rect l="l" t="t" r="r" b="b"/>
              <a:pathLst>
                <a:path w="264" h="329">
                  <a:moveTo>
                    <a:pt x="252" y="329"/>
                  </a:moveTo>
                  <a:lnTo>
                    <a:pt x="45" y="120"/>
                  </a:lnTo>
                  <a:lnTo>
                    <a:pt x="0" y="6"/>
                  </a:lnTo>
                  <a:lnTo>
                    <a:pt x="15" y="0"/>
                  </a:lnTo>
                  <a:lnTo>
                    <a:pt x="60" y="111"/>
                  </a:lnTo>
                  <a:lnTo>
                    <a:pt x="264" y="317"/>
                  </a:lnTo>
                  <a:lnTo>
                    <a:pt x="252" y="32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0" name="CustomShape 15"/>
            <p:cNvSpPr/>
            <p:nvPr/>
          </p:nvSpPr>
          <p:spPr>
            <a:xfrm>
              <a:off x="2119320" y="488880"/>
              <a:ext cx="161640" cy="147240"/>
            </a:xfrm>
            <a:custGeom>
              <a:avLst/>
              <a:gdLst/>
              <a:ahLst/>
              <a:cxnLst/>
              <a:rect l="l" t="t"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1" name="CustomShape 16"/>
            <p:cNvSpPr/>
            <p:nvPr/>
          </p:nvSpPr>
          <p:spPr>
            <a:xfrm>
              <a:off x="952560" y="4680"/>
              <a:ext cx="151920" cy="907560"/>
            </a:xfrm>
            <a:custGeom>
              <a:avLst/>
              <a:gdLst/>
              <a:ahLst/>
              <a:cxnLst/>
              <a:rect l="l" t="t" r="r" b="b"/>
              <a:pathLst>
                <a:path w="96" h="572">
                  <a:moveTo>
                    <a:pt x="15" y="572"/>
                  </a:moveTo>
                  <a:lnTo>
                    <a:pt x="0" y="572"/>
                  </a:lnTo>
                  <a:lnTo>
                    <a:pt x="0" y="189"/>
                  </a:lnTo>
                  <a:lnTo>
                    <a:pt x="81" y="0"/>
                  </a:lnTo>
                  <a:lnTo>
                    <a:pt x="96" y="6"/>
                  </a:lnTo>
                  <a:lnTo>
                    <a:pt x="15" y="192"/>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2" name="CustomShape 17"/>
            <p:cNvSpPr/>
            <p:nvPr/>
          </p:nvSpPr>
          <p:spPr>
            <a:xfrm>
              <a:off x="86688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3" name="CustomShape 18"/>
            <p:cNvSpPr/>
            <p:nvPr/>
          </p:nvSpPr>
          <p:spPr>
            <a:xfrm>
              <a:off x="890640" y="15541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4" name="CustomShape 19"/>
            <p:cNvSpPr/>
            <p:nvPr/>
          </p:nvSpPr>
          <p:spPr>
            <a:xfrm>
              <a:off x="738360" y="5622840"/>
              <a:ext cx="337680" cy="1215720"/>
            </a:xfrm>
            <a:custGeom>
              <a:avLst/>
              <a:gdLst/>
              <a:ahLst/>
              <a:cxnLst/>
              <a:rect l="l" t="t" r="r" b="b"/>
              <a:pathLst>
                <a:path w="213" h="766">
                  <a:moveTo>
                    <a:pt x="213" y="766"/>
                  </a:moveTo>
                  <a:lnTo>
                    <a:pt x="195" y="766"/>
                  </a:lnTo>
                  <a:lnTo>
                    <a:pt x="195" y="464"/>
                  </a:lnTo>
                  <a:lnTo>
                    <a:pt x="0" y="6"/>
                  </a:lnTo>
                  <a:lnTo>
                    <a:pt x="12" y="0"/>
                  </a:lnTo>
                  <a:lnTo>
                    <a:pt x="213" y="461"/>
                  </a:lnTo>
                  <a:lnTo>
                    <a:pt x="213" y="76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5" name="CustomShape 20"/>
            <p:cNvSpPr/>
            <p:nvPr/>
          </p:nvSpPr>
          <p:spPr>
            <a:xfrm>
              <a:off x="647640" y="5479920"/>
              <a:ext cx="156960" cy="156960"/>
            </a:xfrm>
            <a:custGeom>
              <a:avLst/>
              <a:gdLst/>
              <a:ahLst/>
              <a:cxnLst/>
              <a:rect l="l" t="t"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6" name="CustomShape 21"/>
            <p:cNvSpPr/>
            <p:nvPr/>
          </p:nvSpPr>
          <p:spPr>
            <a:xfrm>
              <a:off x="66600" y="903240"/>
              <a:ext cx="190080" cy="19008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7" name="CustomShape 22"/>
            <p:cNvSpPr/>
            <p:nvPr/>
          </p:nvSpPr>
          <p:spPr>
            <a:xfrm>
              <a:off x="0" y="3897360"/>
              <a:ext cx="132840" cy="266400"/>
            </a:xfrm>
            <a:custGeom>
              <a:avLst/>
              <a:gdLst/>
              <a:ahLst/>
              <a:cxnLst/>
              <a:rect l="l" t="t" r="r" b="b"/>
              <a:pathLst>
                <a:path w="84" h="168">
                  <a:moveTo>
                    <a:pt x="69" y="168"/>
                  </a:moveTo>
                  <a:lnTo>
                    <a:pt x="0" y="6"/>
                  </a:lnTo>
                  <a:lnTo>
                    <a:pt x="12" y="0"/>
                  </a:lnTo>
                  <a:lnTo>
                    <a:pt x="84" y="162"/>
                  </a:lnTo>
                  <a:lnTo>
                    <a:pt x="69" y="16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8" name="CustomShape 23"/>
            <p:cNvSpPr/>
            <p:nvPr/>
          </p:nvSpPr>
          <p:spPr>
            <a:xfrm>
              <a:off x="66600" y="414972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09" name="CustomShape 24"/>
            <p:cNvSpPr/>
            <p:nvPr/>
          </p:nvSpPr>
          <p:spPr>
            <a:xfrm>
              <a:off x="0" y="1644480"/>
              <a:ext cx="132840" cy="269640"/>
            </a:xfrm>
            <a:custGeom>
              <a:avLst/>
              <a:gdLst/>
              <a:ahLst/>
              <a:cxnLst/>
              <a:rect l="l" t="t" r="r" b="b"/>
              <a:pathLst>
                <a:path w="84" h="170">
                  <a:moveTo>
                    <a:pt x="12" y="170"/>
                  </a:moveTo>
                  <a:lnTo>
                    <a:pt x="0" y="164"/>
                  </a:lnTo>
                  <a:lnTo>
                    <a:pt x="69" y="0"/>
                  </a:lnTo>
                  <a:lnTo>
                    <a:pt x="84" y="6"/>
                  </a:lnTo>
                  <a:lnTo>
                    <a:pt x="12" y="17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0" name="CustomShape 25"/>
            <p:cNvSpPr/>
            <p:nvPr/>
          </p:nvSpPr>
          <p:spPr>
            <a:xfrm>
              <a:off x="66600" y="14684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1" name="CustomShape 26"/>
            <p:cNvSpPr/>
            <p:nvPr/>
          </p:nvSpPr>
          <p:spPr>
            <a:xfrm>
              <a:off x="695160" y="4680"/>
              <a:ext cx="309240" cy="1558440"/>
            </a:xfrm>
            <a:custGeom>
              <a:avLst/>
              <a:gdLst/>
              <a:ahLst/>
              <a:cxnLst/>
              <a:rect l="l" t="t"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2" name="CustomShape 27"/>
            <p:cNvSpPr/>
            <p:nvPr/>
          </p:nvSpPr>
          <p:spPr>
            <a:xfrm>
              <a:off x="57240" y="48816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3" name="CustomShape 28"/>
            <p:cNvSpPr/>
            <p:nvPr/>
          </p:nvSpPr>
          <p:spPr>
            <a:xfrm>
              <a:off x="138240" y="5060880"/>
              <a:ext cx="304560" cy="1777680"/>
            </a:xfrm>
            <a:custGeom>
              <a:avLst/>
              <a:gdLst/>
              <a:ahLst/>
              <a:cxnLst/>
              <a:rect l="l" t="t"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4" name="CustomShape 29"/>
            <p:cNvSpPr/>
            <p:nvPr/>
          </p:nvSpPr>
          <p:spPr>
            <a:xfrm>
              <a:off x="561960" y="643104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5" name="CustomShape 30"/>
            <p:cNvSpPr/>
            <p:nvPr/>
          </p:nvSpPr>
          <p:spPr>
            <a:xfrm>
              <a:off x="642960" y="6610320"/>
              <a:ext cx="23400" cy="24264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6" name="CustomShape 31"/>
            <p:cNvSpPr/>
            <p:nvPr/>
          </p:nvSpPr>
          <p:spPr>
            <a:xfrm>
              <a:off x="76320" y="6431040"/>
              <a:ext cx="190080" cy="18864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7" name="CustomShape 32"/>
            <p:cNvSpPr/>
            <p:nvPr/>
          </p:nvSpPr>
          <p:spPr>
            <a:xfrm>
              <a:off x="0" y="5978520"/>
              <a:ext cx="190080" cy="461520"/>
            </a:xfrm>
            <a:custGeom>
              <a:avLst/>
              <a:gdLst/>
              <a:ahLst/>
              <a:cxnLst/>
              <a:rect l="l" t="t" r="r" b="b"/>
              <a:pathLst>
                <a:path w="120" h="291">
                  <a:moveTo>
                    <a:pt x="120" y="291"/>
                  </a:moveTo>
                  <a:lnTo>
                    <a:pt x="105" y="291"/>
                  </a:lnTo>
                  <a:lnTo>
                    <a:pt x="105" y="114"/>
                  </a:lnTo>
                  <a:lnTo>
                    <a:pt x="0" y="9"/>
                  </a:lnTo>
                  <a:lnTo>
                    <a:pt x="12" y="0"/>
                  </a:lnTo>
                  <a:lnTo>
                    <a:pt x="120" y="108"/>
                  </a:lnTo>
                  <a:lnTo>
                    <a:pt x="120" y="29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8" name="CustomShape 33"/>
            <p:cNvSpPr/>
            <p:nvPr/>
          </p:nvSpPr>
          <p:spPr>
            <a:xfrm>
              <a:off x="1014480" y="1801800"/>
              <a:ext cx="213840" cy="755280"/>
            </a:xfrm>
            <a:custGeom>
              <a:avLst/>
              <a:gdLst/>
              <a:ahLst/>
              <a:cxnLst/>
              <a:rect l="l" t="t" r="r" b="b"/>
              <a:pathLst>
                <a:path w="135" h="476">
                  <a:moveTo>
                    <a:pt x="12" y="476"/>
                  </a:moveTo>
                  <a:lnTo>
                    <a:pt x="0" y="476"/>
                  </a:lnTo>
                  <a:lnTo>
                    <a:pt x="0" y="128"/>
                  </a:lnTo>
                  <a:lnTo>
                    <a:pt x="126" y="0"/>
                  </a:lnTo>
                  <a:lnTo>
                    <a:pt x="135" y="9"/>
                  </a:lnTo>
                  <a:lnTo>
                    <a:pt x="12" y="131"/>
                  </a:lnTo>
                  <a:lnTo>
                    <a:pt x="12" y="47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19" name="CustomShape 34"/>
            <p:cNvSpPr/>
            <p:nvPr/>
          </p:nvSpPr>
          <p:spPr>
            <a:xfrm>
              <a:off x="938160" y="2548080"/>
              <a:ext cx="166320" cy="159840"/>
            </a:xfrm>
            <a:custGeom>
              <a:avLst/>
              <a:gdLst/>
              <a:ahLst/>
              <a:cxnLst/>
              <a:rect l="l" t="t"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0" name="CustomShape 35"/>
            <p:cNvSpPr/>
            <p:nvPr/>
          </p:nvSpPr>
          <p:spPr>
            <a:xfrm>
              <a:off x="595440" y="4680"/>
              <a:ext cx="637920" cy="4025520"/>
            </a:xfrm>
            <a:custGeom>
              <a:avLst/>
              <a:gdLst/>
              <a:ahLst/>
              <a:cxnLst/>
              <a:rect l="l" t="t"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1" name="CustomShape 36"/>
            <p:cNvSpPr/>
            <p:nvPr/>
          </p:nvSpPr>
          <p:spPr>
            <a:xfrm>
              <a:off x="1224000" y="1382760"/>
              <a:ext cx="142560" cy="475920"/>
            </a:xfrm>
            <a:custGeom>
              <a:avLst/>
              <a:gdLst/>
              <a:ahLst/>
              <a:cxnLst/>
              <a:rect l="l" t="t" r="r" b="b"/>
              <a:pathLst>
                <a:path w="90" h="300">
                  <a:moveTo>
                    <a:pt x="90" y="300"/>
                  </a:moveTo>
                  <a:lnTo>
                    <a:pt x="78" y="300"/>
                  </a:lnTo>
                  <a:lnTo>
                    <a:pt x="78" y="84"/>
                  </a:lnTo>
                  <a:lnTo>
                    <a:pt x="0" y="9"/>
                  </a:lnTo>
                  <a:lnTo>
                    <a:pt x="9" y="0"/>
                  </a:lnTo>
                  <a:lnTo>
                    <a:pt x="90" y="81"/>
                  </a:lnTo>
                  <a:lnTo>
                    <a:pt x="90" y="30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2" name="CustomShape 37"/>
            <p:cNvSpPr/>
            <p:nvPr/>
          </p:nvSpPr>
          <p:spPr>
            <a:xfrm>
              <a:off x="1300320" y="1849320"/>
              <a:ext cx="109080" cy="10764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3" name="CustomShape 38"/>
            <p:cNvSpPr/>
            <p:nvPr/>
          </p:nvSpPr>
          <p:spPr>
            <a:xfrm>
              <a:off x="281160" y="3417840"/>
              <a:ext cx="142560" cy="474480"/>
            </a:xfrm>
            <a:custGeom>
              <a:avLst/>
              <a:gdLst/>
              <a:ahLst/>
              <a:cxnLst/>
              <a:rect l="l" t="t" r="r" b="b"/>
              <a:pathLst>
                <a:path w="90" h="299">
                  <a:moveTo>
                    <a:pt x="12" y="299"/>
                  </a:moveTo>
                  <a:lnTo>
                    <a:pt x="0" y="299"/>
                  </a:lnTo>
                  <a:lnTo>
                    <a:pt x="0" y="80"/>
                  </a:lnTo>
                  <a:lnTo>
                    <a:pt x="81" y="0"/>
                  </a:lnTo>
                  <a:lnTo>
                    <a:pt x="90" y="8"/>
                  </a:lnTo>
                  <a:lnTo>
                    <a:pt x="12" y="83"/>
                  </a:lnTo>
                  <a:lnTo>
                    <a:pt x="12" y="29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4" name="CustomShape 39"/>
            <p:cNvSpPr/>
            <p:nvPr/>
          </p:nvSpPr>
          <p:spPr>
            <a:xfrm>
              <a:off x="237960" y="3882960"/>
              <a:ext cx="109080" cy="109080"/>
            </a:xfrm>
            <a:custGeom>
              <a:avLst/>
              <a:gdLst/>
              <a:ahLst/>
              <a:cxnLst/>
              <a:rect l="l" t="t"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5" name="CustomShape 40"/>
            <p:cNvSpPr/>
            <p:nvPr/>
          </p:nvSpPr>
          <p:spPr>
            <a:xfrm>
              <a:off x="4680" y="2166840"/>
              <a:ext cx="114120" cy="452160"/>
            </a:xfrm>
            <a:custGeom>
              <a:avLst/>
              <a:gdLst/>
              <a:ahLst/>
              <a:cxnLst/>
              <a:rect l="l" t="t" r="r" b="b"/>
              <a:pathLst>
                <a:path w="72" h="285">
                  <a:moveTo>
                    <a:pt x="6" y="285"/>
                  </a:moveTo>
                  <a:lnTo>
                    <a:pt x="0" y="276"/>
                  </a:lnTo>
                  <a:lnTo>
                    <a:pt x="60" y="216"/>
                  </a:lnTo>
                  <a:lnTo>
                    <a:pt x="60" y="0"/>
                  </a:lnTo>
                  <a:lnTo>
                    <a:pt x="72" y="0"/>
                  </a:lnTo>
                  <a:lnTo>
                    <a:pt x="72" y="222"/>
                  </a:lnTo>
                  <a:lnTo>
                    <a:pt x="6" y="28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6" name="CustomShape 41"/>
            <p:cNvSpPr/>
            <p:nvPr/>
          </p:nvSpPr>
          <p:spPr>
            <a:xfrm>
              <a:off x="52560" y="2066760"/>
              <a:ext cx="109080" cy="10908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7" name="CustomShape 42"/>
            <p:cNvSpPr/>
            <p:nvPr/>
          </p:nvSpPr>
          <p:spPr>
            <a:xfrm>
              <a:off x="1228680" y="466236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8" name="CustomShape 43"/>
            <p:cNvSpPr/>
            <p:nvPr/>
          </p:nvSpPr>
          <p:spPr>
            <a:xfrm>
              <a:off x="1319040" y="5041800"/>
              <a:ext cx="371160" cy="1801440"/>
            </a:xfrm>
            <a:custGeom>
              <a:avLst/>
              <a:gdLst/>
              <a:ahLst/>
              <a:cxnLst/>
              <a:rect l="l" t="t" r="r" b="b"/>
              <a:pathLst>
                <a:path w="234" h="1135">
                  <a:moveTo>
                    <a:pt x="15" y="1135"/>
                  </a:moveTo>
                  <a:lnTo>
                    <a:pt x="0" y="1135"/>
                  </a:lnTo>
                  <a:lnTo>
                    <a:pt x="0" y="515"/>
                  </a:lnTo>
                  <a:lnTo>
                    <a:pt x="0" y="512"/>
                  </a:lnTo>
                  <a:lnTo>
                    <a:pt x="219" y="0"/>
                  </a:lnTo>
                  <a:lnTo>
                    <a:pt x="234" y="6"/>
                  </a:lnTo>
                  <a:lnTo>
                    <a:pt x="15" y="518"/>
                  </a:lnTo>
                  <a:lnTo>
                    <a:pt x="15"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29" name="CustomShape 44"/>
            <p:cNvSpPr/>
            <p:nvPr/>
          </p:nvSpPr>
          <p:spPr>
            <a:xfrm>
              <a:off x="114768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0" name="CustomShape 45"/>
            <p:cNvSpPr/>
            <p:nvPr/>
          </p:nvSpPr>
          <p:spPr>
            <a:xfrm>
              <a:off x="819000" y="3983040"/>
              <a:ext cx="347400" cy="2860200"/>
            </a:xfrm>
            <a:custGeom>
              <a:avLst/>
              <a:gdLst/>
              <a:ahLst/>
              <a:cxnLst/>
              <a:rect l="l" t="t" r="r" b="b"/>
              <a:pathLst>
                <a:path w="219" h="1802">
                  <a:moveTo>
                    <a:pt x="219" y="1802"/>
                  </a:moveTo>
                  <a:lnTo>
                    <a:pt x="201" y="1802"/>
                  </a:lnTo>
                  <a:lnTo>
                    <a:pt x="201" y="1185"/>
                  </a:lnTo>
                  <a:lnTo>
                    <a:pt x="0" y="3"/>
                  </a:lnTo>
                  <a:lnTo>
                    <a:pt x="15" y="0"/>
                  </a:lnTo>
                  <a:lnTo>
                    <a:pt x="219" y="1185"/>
                  </a:lnTo>
                  <a:lnTo>
                    <a:pt x="219" y="180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1" name="CustomShape 46"/>
            <p:cNvSpPr/>
            <p:nvPr/>
          </p:nvSpPr>
          <p:spPr>
            <a:xfrm>
              <a:off x="728640" y="380700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2" name="CustomShape 47"/>
            <p:cNvSpPr/>
            <p:nvPr/>
          </p:nvSpPr>
          <p:spPr>
            <a:xfrm>
              <a:off x="1623960" y="4867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3" name="CustomShape 48"/>
            <p:cNvSpPr/>
            <p:nvPr/>
          </p:nvSpPr>
          <p:spPr>
            <a:xfrm>
              <a:off x="1405080" y="5423040"/>
              <a:ext cx="371160" cy="1425240"/>
            </a:xfrm>
            <a:custGeom>
              <a:avLst/>
              <a:gdLst/>
              <a:ahLst/>
              <a:cxnLst/>
              <a:rect l="l" t="t" r="r" b="b"/>
              <a:pathLst>
                <a:path w="234" h="898">
                  <a:moveTo>
                    <a:pt x="18" y="898"/>
                  </a:moveTo>
                  <a:lnTo>
                    <a:pt x="0" y="898"/>
                  </a:lnTo>
                  <a:lnTo>
                    <a:pt x="0" y="515"/>
                  </a:lnTo>
                  <a:lnTo>
                    <a:pt x="0" y="512"/>
                  </a:lnTo>
                  <a:lnTo>
                    <a:pt x="222" y="0"/>
                  </a:lnTo>
                  <a:lnTo>
                    <a:pt x="234" y="6"/>
                  </a:lnTo>
                  <a:lnTo>
                    <a:pt x="18" y="518"/>
                  </a:lnTo>
                  <a:lnTo>
                    <a:pt x="18"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4" name="CustomShape 49"/>
            <p:cNvSpPr/>
            <p:nvPr/>
          </p:nvSpPr>
          <p:spPr>
            <a:xfrm>
              <a:off x="1666800" y="5945040"/>
              <a:ext cx="151920" cy="912600"/>
            </a:xfrm>
            <a:custGeom>
              <a:avLst/>
              <a:gdLst/>
              <a:ahLst/>
              <a:cxnLst/>
              <a:rect l="l" t="t" r="r" b="b"/>
              <a:pathLst>
                <a:path w="96" h="575">
                  <a:moveTo>
                    <a:pt x="15" y="575"/>
                  </a:moveTo>
                  <a:lnTo>
                    <a:pt x="0" y="569"/>
                  </a:lnTo>
                  <a:lnTo>
                    <a:pt x="81" y="383"/>
                  </a:lnTo>
                  <a:lnTo>
                    <a:pt x="81" y="0"/>
                  </a:lnTo>
                  <a:lnTo>
                    <a:pt x="96" y="0"/>
                  </a:lnTo>
                  <a:lnTo>
                    <a:pt x="96" y="386"/>
                  </a:lnTo>
                  <a:lnTo>
                    <a:pt x="15"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5" name="CustomShape 50"/>
            <p:cNvSpPr/>
            <p:nvPr/>
          </p:nvSpPr>
          <p:spPr>
            <a:xfrm>
              <a:off x="1709640" y="5246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6" name="CustomShape 51"/>
            <p:cNvSpPr/>
            <p:nvPr/>
          </p:nvSpPr>
          <p:spPr>
            <a:xfrm>
              <a:off x="1709640" y="57643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7" name="CustomShape 52"/>
            <p:cNvSpPr/>
            <p:nvPr/>
          </p:nvSpPr>
          <p:spPr>
            <a:xfrm>
              <a:off x="1766880" y="6330960"/>
              <a:ext cx="418680" cy="526680"/>
            </a:xfrm>
            <a:custGeom>
              <a:avLst/>
              <a:gdLst/>
              <a:ahLst/>
              <a:cxnLst/>
              <a:rect l="l" t="t" r="r" b="b"/>
              <a:pathLst>
                <a:path w="264" h="332">
                  <a:moveTo>
                    <a:pt x="12" y="332"/>
                  </a:moveTo>
                  <a:lnTo>
                    <a:pt x="0" y="326"/>
                  </a:lnTo>
                  <a:lnTo>
                    <a:pt x="45" y="206"/>
                  </a:lnTo>
                  <a:lnTo>
                    <a:pt x="255" y="0"/>
                  </a:lnTo>
                  <a:lnTo>
                    <a:pt x="264" y="12"/>
                  </a:lnTo>
                  <a:lnTo>
                    <a:pt x="60" y="215"/>
                  </a:lnTo>
                  <a:lnTo>
                    <a:pt x="12" y="33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8" name="CustomShape 53"/>
            <p:cNvSpPr/>
            <p:nvPr/>
          </p:nvSpPr>
          <p:spPr>
            <a:xfrm>
              <a:off x="2147760" y="6221520"/>
              <a:ext cx="156960" cy="147240"/>
            </a:xfrm>
            <a:custGeom>
              <a:avLst/>
              <a:gdLst/>
              <a:ahLst/>
              <a:cxnLst/>
              <a:rect l="l" t="t"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39" name="CustomShape 54"/>
            <p:cNvSpPr/>
            <p:nvPr/>
          </p:nvSpPr>
          <p:spPr>
            <a:xfrm>
              <a:off x="504720" y="9360"/>
              <a:ext cx="232920" cy="5103360"/>
            </a:xfrm>
            <a:custGeom>
              <a:avLst/>
              <a:gdLst/>
              <a:ahLst/>
              <a:cxnLst/>
              <a:rect l="l" t="t"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40" name="CustomShape 55"/>
            <p:cNvSpPr/>
            <p:nvPr/>
          </p:nvSpPr>
          <p:spPr>
            <a:xfrm>
              <a:off x="633240" y="5103720"/>
              <a:ext cx="185400" cy="185400"/>
            </a:xfrm>
            <a:custGeom>
              <a:avLst/>
              <a:gdLst/>
              <a:ahLst/>
              <a:cxnLst/>
              <a:rect l="l" t="t"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grpSp>
      <p:sp>
        <p:nvSpPr>
          <p:cNvPr id="341" name="TextShape 56"/>
          <p:cNvSpPr txBox="1"/>
          <p:nvPr/>
        </p:nvSpPr>
        <p:spPr>
          <a:xfrm>
            <a:off x="5128560" y="1113120"/>
            <a:ext cx="6139080" cy="2396160"/>
          </a:xfrm>
          <a:prstGeom prst="rect">
            <a:avLst/>
          </a:prstGeom>
          <a:noFill/>
          <a:ln>
            <a:noFill/>
          </a:ln>
        </p:spPr>
        <p:txBody>
          <a:bodyPr anchor="b">
            <a:normAutofit/>
          </a:bodyPr>
          <a:lstStyle/>
          <a:p>
            <a:pPr>
              <a:lnSpc>
                <a:spcPct val="90000"/>
              </a:lnSpc>
            </a:pPr>
            <a:r>
              <a:rPr lang="en-US" sz="4100" b="0" strike="noStrike" cap="all" spc="-1" dirty="0">
                <a:solidFill>
                  <a:schemeClr val="tx2">
                    <a:lumMod val="75000"/>
                  </a:schemeClr>
                </a:solidFill>
                <a:latin typeface="Tw Cen MT"/>
              </a:rPr>
              <a:t>Students participation on educative process</a:t>
            </a:r>
            <a:br>
              <a:rPr dirty="0"/>
            </a:br>
            <a:endParaRPr lang="en-US" sz="4100" b="0" strike="noStrike" spc="-1" dirty="0">
              <a:solidFill>
                <a:srgbClr val="FFFFFF"/>
              </a:solidFill>
              <a:latin typeface="Tw Cen MT"/>
            </a:endParaRPr>
          </a:p>
        </p:txBody>
      </p:sp>
      <p:sp>
        <p:nvSpPr>
          <p:cNvPr id="342" name="TextShape 57"/>
          <p:cNvSpPr txBox="1"/>
          <p:nvPr/>
        </p:nvSpPr>
        <p:spPr>
          <a:xfrm>
            <a:off x="6080640" y="3143880"/>
            <a:ext cx="3903480" cy="2052360"/>
          </a:xfrm>
          <a:prstGeom prst="rect">
            <a:avLst/>
          </a:prstGeom>
          <a:noFill/>
          <a:ln>
            <a:noFill/>
          </a:ln>
        </p:spPr>
        <p:txBody>
          <a:bodyPr>
            <a:normAutofit fontScale="95000"/>
          </a:bodyPr>
          <a:lstStyle/>
          <a:p>
            <a:pPr>
              <a:lnSpc>
                <a:spcPct val="120000"/>
              </a:lnSpc>
              <a:spcBef>
                <a:spcPts val="1001"/>
              </a:spcBef>
            </a:pPr>
            <a:r>
              <a:rPr lang="en-US" sz="2000" b="0" strike="noStrike" cap="all" spc="-1" dirty="0">
                <a:solidFill>
                  <a:schemeClr val="tx2">
                    <a:lumMod val="75000"/>
                  </a:schemeClr>
                </a:solidFill>
                <a:latin typeface="Tw Cen MT"/>
              </a:rPr>
              <a:t>We want them to have more responsibilities and to decide their own rules</a:t>
            </a:r>
            <a:endParaRPr lang="en-US" sz="2000" b="0" strike="noStrike" spc="-1" dirty="0">
              <a:solidFill>
                <a:schemeClr val="tx2">
                  <a:lumMod val="75000"/>
                </a:schemeClr>
              </a:solidFill>
              <a:latin typeface="Tw Cen MT"/>
            </a:endParaRPr>
          </a:p>
          <a:p>
            <a:pPr>
              <a:lnSpc>
                <a:spcPct val="120000"/>
              </a:lnSpc>
              <a:spcBef>
                <a:spcPts val="1001"/>
              </a:spcBef>
            </a:pPr>
            <a:r>
              <a:rPr lang="en-US" sz="2000" b="0" strike="noStrike" cap="all" spc="-1" dirty="0">
                <a:solidFill>
                  <a:schemeClr val="tx2">
                    <a:lumMod val="75000"/>
                  </a:schemeClr>
                </a:solidFill>
                <a:latin typeface="Tw Cen MT"/>
              </a:rPr>
              <a:t>Students decide what ambient is in class</a:t>
            </a:r>
            <a:endParaRPr lang="en-US" sz="2000" b="0" strike="noStrike" spc="-1" dirty="0">
              <a:solidFill>
                <a:schemeClr val="tx2">
                  <a:lumMod val="75000"/>
                </a:schemeClr>
              </a:solidFill>
              <a:latin typeface="Tw Cen MT"/>
            </a:endParaRPr>
          </a:p>
        </p:txBody>
      </p:sp>
      <p:sp>
        <p:nvSpPr>
          <p:cNvPr id="343" name="CustomShape 58"/>
          <p:cNvSpPr/>
          <p:nvPr/>
        </p:nvSpPr>
        <p:spPr>
          <a:xfrm>
            <a:off x="814680" y="808200"/>
            <a:ext cx="3821040" cy="5234040"/>
          </a:xfrm>
          <a:prstGeom prst="round2DiagRect">
            <a:avLst>
              <a:gd name="adj1" fmla="val 11323"/>
              <a:gd name="adj2" fmla="val 0"/>
            </a:avLst>
          </a:prstGeom>
          <a:solidFill>
            <a:srgbClr val="FFFFFF"/>
          </a:solidFill>
          <a:ln w="19080">
            <a:solidFill>
              <a:schemeClr val="tx2">
                <a:lumMod val="60000"/>
                <a:lumOff val="40000"/>
                <a:alpha val="60000"/>
              </a:schemeClr>
            </a:solidFill>
            <a:miter/>
          </a:ln>
          <a:effectLst>
            <a:outerShdw blurRad="88900" dist="38160" dir="5400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sp>
      <p:pic>
        <p:nvPicPr>
          <p:cNvPr id="344" name="Imagen 3"/>
          <p:cNvPicPr/>
          <p:nvPr/>
        </p:nvPicPr>
        <p:blipFill>
          <a:blip r:embed="rId4"/>
          <a:srcRect t="7221" b="1817"/>
          <a:stretch/>
        </p:blipFill>
        <p:spPr>
          <a:xfrm>
            <a:off x="1135800" y="1253520"/>
            <a:ext cx="3178440" cy="433116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TextShape 1"/>
          <p:cNvSpPr txBox="1"/>
          <p:nvPr/>
        </p:nvSpPr>
        <p:spPr>
          <a:xfrm>
            <a:off x="1141560" y="618480"/>
            <a:ext cx="9905760" cy="1478160"/>
          </a:xfrm>
          <a:prstGeom prst="rect">
            <a:avLst/>
          </a:prstGeom>
          <a:noFill/>
          <a:ln>
            <a:noFill/>
          </a:ln>
        </p:spPr>
        <p:txBody>
          <a:bodyPr anchor="ctr"/>
          <a:lstStyle/>
          <a:p>
            <a:pPr>
              <a:lnSpc>
                <a:spcPct val="90000"/>
              </a:lnSpc>
            </a:pPr>
            <a:r>
              <a:rPr lang="en-US" sz="3600" b="0" strike="noStrike" cap="all" spc="-1" dirty="0">
                <a:solidFill>
                  <a:schemeClr val="tx2">
                    <a:lumMod val="75000"/>
                  </a:schemeClr>
                </a:solidFill>
                <a:latin typeface="Tw Cen MT"/>
              </a:rPr>
              <a:t>Inclusive school</a:t>
            </a:r>
            <a:endParaRPr lang="en-US" sz="3600" b="0" strike="noStrike" spc="-1" dirty="0">
              <a:solidFill>
                <a:schemeClr val="tx2">
                  <a:lumMod val="75000"/>
                </a:schemeClr>
              </a:solidFill>
              <a:latin typeface="Tw Cen MT"/>
            </a:endParaRPr>
          </a:p>
        </p:txBody>
      </p:sp>
      <p:sp>
        <p:nvSpPr>
          <p:cNvPr id="346" name="TextShape 2"/>
          <p:cNvSpPr txBox="1"/>
          <p:nvPr/>
        </p:nvSpPr>
        <p:spPr>
          <a:xfrm>
            <a:off x="1141560" y="2249640"/>
            <a:ext cx="9905760" cy="3541320"/>
          </a:xfrm>
          <a:prstGeom prst="rect">
            <a:avLst/>
          </a:prstGeom>
          <a:noFill/>
          <a:ln>
            <a:noFill/>
          </a:ln>
        </p:spPr>
        <p:txBody>
          <a:bodyPr/>
          <a:lstStyle/>
          <a:p>
            <a:pPr marL="432000" indent="-324000">
              <a:spcBef>
                <a:spcPts val="1417"/>
              </a:spcBef>
              <a:buClr>
                <a:srgbClr val="000000"/>
              </a:buClr>
              <a:buSzPct val="45000"/>
              <a:buFont typeface="Wingdings" charset="2"/>
              <a:buChar char=""/>
            </a:pPr>
            <a:r>
              <a:rPr lang="en-US" sz="2400" b="0" strike="noStrike" spc="-1" dirty="0">
                <a:solidFill>
                  <a:schemeClr val="tx2">
                    <a:lumMod val="75000"/>
                  </a:schemeClr>
                </a:solidFill>
                <a:latin typeface="Tw Cen MT"/>
              </a:rPr>
              <a:t>It is one in which all belong, are accepted and supported by their peers and other members of the school community in the way of getting response to their educational needs.</a:t>
            </a:r>
          </a:p>
        </p:txBody>
      </p:sp>
      <p:pic>
        <p:nvPicPr>
          <p:cNvPr id="347" name="Picture 346"/>
          <p:cNvPicPr/>
          <p:nvPr/>
        </p:nvPicPr>
        <p:blipFill>
          <a:blip r:embed="rId2"/>
          <a:stretch/>
        </p:blipFill>
        <p:spPr>
          <a:xfrm>
            <a:off x="4464000" y="3703320"/>
            <a:ext cx="5625360" cy="288576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TextShape 1"/>
          <p:cNvSpPr txBox="1"/>
          <p:nvPr/>
        </p:nvSpPr>
        <p:spPr>
          <a:xfrm>
            <a:off x="1800000" y="1080000"/>
            <a:ext cx="8649720" cy="4678200"/>
          </a:xfrm>
          <a:prstGeom prst="rect">
            <a:avLst/>
          </a:prstGeom>
          <a:noFill/>
          <a:ln>
            <a:noFill/>
          </a:ln>
        </p:spPr>
        <p:txBody>
          <a:bodyPr lIns="90000" tIns="45000" rIns="90000" bIns="45000"/>
          <a:lstStyle/>
          <a:p>
            <a:pPr>
              <a:lnSpc>
                <a:spcPct val="150000"/>
              </a:lnSpc>
            </a:pPr>
            <a:r>
              <a:rPr lang="es-ES" sz="2400" b="0" strike="noStrike" spc="-1" dirty="0">
                <a:solidFill>
                  <a:schemeClr val="tx2">
                    <a:lumMod val="75000"/>
                  </a:schemeClr>
                </a:solidFill>
                <a:latin typeface="Tw Cen MT" panose="020B0602020104020603" pitchFamily="34" charset="0"/>
              </a:rPr>
              <a:t>1.know </a:t>
            </a:r>
            <a:r>
              <a:rPr lang="es-ES" sz="2400" b="0" strike="noStrike" spc="-1" dirty="0" err="1">
                <a:solidFill>
                  <a:schemeClr val="tx2">
                    <a:lumMod val="75000"/>
                  </a:schemeClr>
                </a:solidFill>
                <a:latin typeface="Tw Cen MT" panose="020B0602020104020603" pitchFamily="34" charset="0"/>
              </a:rPr>
              <a:t>that</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all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children</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belong</a:t>
            </a:r>
            <a:r>
              <a:rPr lang="es-ES" sz="2400" b="0" strike="noStrike" spc="-1" dirty="0">
                <a:solidFill>
                  <a:schemeClr val="tx2">
                    <a:lumMod val="75000"/>
                  </a:schemeClr>
                </a:solidFill>
                <a:latin typeface="Tw Cen MT" panose="020B0602020104020603" pitchFamily="34" charset="0"/>
              </a:rPr>
              <a:t> as </a:t>
            </a:r>
            <a:r>
              <a:rPr lang="es-ES" sz="2400" b="0" strike="noStrike" spc="-1" dirty="0" err="1">
                <a:solidFill>
                  <a:schemeClr val="tx2">
                    <a:lumMod val="75000"/>
                  </a:schemeClr>
                </a:solidFill>
                <a:latin typeface="Tw Cen MT" panose="020B0602020104020603" pitchFamily="34" charset="0"/>
              </a:rPr>
              <a:t>part</a:t>
            </a:r>
            <a:r>
              <a:rPr lang="es-ES" sz="2400" b="0" strike="noStrike" spc="-1" dirty="0">
                <a:solidFill>
                  <a:schemeClr val="tx2">
                    <a:lumMod val="75000"/>
                  </a:schemeClr>
                </a:solidFill>
                <a:latin typeface="Tw Cen MT" panose="020B0602020104020603" pitchFamily="34" charset="0"/>
              </a:rPr>
              <a:t> of </a:t>
            </a:r>
            <a:r>
              <a:rPr lang="es-ES" sz="2400" b="0" strike="noStrike" spc="-1" dirty="0" err="1">
                <a:solidFill>
                  <a:schemeClr val="tx2">
                    <a:lumMod val="75000"/>
                  </a:schemeClr>
                </a:solidFill>
                <a:latin typeface="Tw Cen MT" panose="020B0602020104020603" pitchFamily="34" charset="0"/>
              </a:rPr>
              <a:t>the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educational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community</a:t>
            </a:r>
            <a:endParaRPr lang="es-ES" sz="2400" b="0" strike="noStrike" spc="-1" dirty="0">
              <a:solidFill>
                <a:schemeClr val="tx2">
                  <a:lumMod val="75000"/>
                </a:schemeClr>
              </a:solidFill>
              <a:latin typeface="Tw Cen MT" panose="020B0602020104020603" pitchFamily="34" charset="0"/>
            </a:endParaRPr>
          </a:p>
          <a:p>
            <a:pPr>
              <a:lnSpc>
                <a:spcPct val="150000"/>
              </a:lnSpc>
            </a:pPr>
            <a:r>
              <a:rPr lang="es-ES" sz="2400" b="0" strike="noStrike" spc="-1" dirty="0">
                <a:solidFill>
                  <a:schemeClr val="tx2">
                    <a:lumMod val="75000"/>
                  </a:schemeClr>
                </a:solidFill>
                <a:latin typeface="Tw Cen MT" panose="020B0602020104020603" pitchFamily="34" charset="0"/>
              </a:rPr>
              <a:t>2.they </a:t>
            </a:r>
            <a:r>
              <a:rPr lang="es-ES" sz="2400" b="0" strike="noStrike" spc="-1" dirty="0" err="1">
                <a:solidFill>
                  <a:schemeClr val="tx2">
                    <a:lumMod val="75000"/>
                  </a:schemeClr>
                </a:solidFill>
                <a:latin typeface="Tw Cen MT" panose="020B0602020104020603" pitchFamily="34" charset="0"/>
              </a:rPr>
              <a:t>emphasize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the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learning</a:t>
            </a:r>
            <a:r>
              <a:rPr lang="es-ES" sz="2400" b="0" strike="noStrike" spc="-1" dirty="0">
                <a:solidFill>
                  <a:schemeClr val="tx2">
                    <a:lumMod val="75000"/>
                  </a:schemeClr>
                </a:solidFill>
                <a:latin typeface="Tw Cen MT" panose="020B0602020104020603" pitchFamily="34" charset="0"/>
              </a:rPr>
              <a:t> of </a:t>
            </a:r>
            <a:r>
              <a:rPr lang="es-ES" sz="2400" b="0" strike="noStrike" spc="-1" dirty="0" err="1">
                <a:solidFill>
                  <a:schemeClr val="tx2">
                    <a:lumMod val="75000"/>
                  </a:schemeClr>
                </a:solidFill>
                <a:latin typeface="Tw Cen MT" panose="020B0602020104020603" pitchFamily="34" charset="0"/>
              </a:rPr>
              <a:t>all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students</a:t>
            </a:r>
            <a:endParaRPr lang="es-ES" sz="2400" b="0" strike="noStrike" spc="-1" dirty="0">
              <a:solidFill>
                <a:schemeClr val="tx2">
                  <a:lumMod val="75000"/>
                </a:schemeClr>
              </a:solidFill>
              <a:latin typeface="Tw Cen MT" panose="020B0602020104020603" pitchFamily="34" charset="0"/>
            </a:endParaRPr>
          </a:p>
          <a:p>
            <a:pPr>
              <a:lnSpc>
                <a:spcPct val="150000"/>
              </a:lnSpc>
            </a:pPr>
            <a:r>
              <a:rPr lang="es-ES" sz="2400" b="0" strike="noStrike" spc="-1" dirty="0">
                <a:solidFill>
                  <a:schemeClr val="tx2">
                    <a:lumMod val="75000"/>
                  </a:schemeClr>
                </a:solidFill>
                <a:latin typeface="Tw Cen MT" panose="020B0602020104020603" pitchFamily="34" charset="0"/>
              </a:rPr>
              <a:t>3.provide </a:t>
            </a:r>
            <a:r>
              <a:rPr lang="es-ES" sz="2400" b="0" strike="noStrike" spc="-1" dirty="0" err="1">
                <a:solidFill>
                  <a:schemeClr val="tx2">
                    <a:lumMod val="75000"/>
                  </a:schemeClr>
                </a:solidFill>
                <a:latin typeface="Tw Cen MT" panose="020B0602020104020603" pitchFamily="34" charset="0"/>
              </a:rPr>
              <a:t>equal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opportunities</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for</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all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students</a:t>
            </a:r>
            <a:endParaRPr lang="es-ES" sz="2400" b="0" strike="noStrike" spc="-1" dirty="0">
              <a:solidFill>
                <a:schemeClr val="tx2">
                  <a:lumMod val="75000"/>
                </a:schemeClr>
              </a:solidFill>
              <a:latin typeface="Tw Cen MT" panose="020B0602020104020603" pitchFamily="34" charset="0"/>
            </a:endParaRPr>
          </a:p>
          <a:p>
            <a:pPr>
              <a:lnSpc>
                <a:spcPct val="150000"/>
              </a:lnSpc>
            </a:pPr>
            <a:r>
              <a:rPr lang="es-ES" sz="2400" b="0" strike="noStrike" spc="-1" dirty="0">
                <a:solidFill>
                  <a:schemeClr val="tx2">
                    <a:lumMod val="75000"/>
                  </a:schemeClr>
                </a:solidFill>
                <a:latin typeface="Tw Cen MT" panose="020B0602020104020603" pitchFamily="34" charset="0"/>
              </a:rPr>
              <a:t>4.they </a:t>
            </a:r>
            <a:r>
              <a:rPr lang="es-ES" sz="2400" b="0" strike="noStrike" spc="-1" dirty="0" err="1">
                <a:solidFill>
                  <a:schemeClr val="tx2">
                    <a:lumMod val="75000"/>
                  </a:schemeClr>
                </a:solidFill>
                <a:latin typeface="Tw Cen MT" panose="020B0602020104020603" pitchFamily="34" charset="0"/>
              </a:rPr>
              <a:t>recognize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the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value</a:t>
            </a:r>
            <a:r>
              <a:rPr lang="es-ES" sz="2400" b="0" strike="noStrike" spc="-1" dirty="0">
                <a:solidFill>
                  <a:schemeClr val="tx2">
                    <a:lumMod val="75000"/>
                  </a:schemeClr>
                </a:solidFill>
                <a:latin typeface="Tw Cen MT" panose="020B0602020104020603" pitchFamily="34" charset="0"/>
              </a:rPr>
              <a:t> of </a:t>
            </a:r>
            <a:r>
              <a:rPr lang="es-ES" sz="2400" b="0" strike="noStrike" spc="-1" dirty="0" err="1">
                <a:solidFill>
                  <a:schemeClr val="tx2">
                    <a:lumMod val="75000"/>
                  </a:schemeClr>
                </a:solidFill>
                <a:latin typeface="Tw Cen MT" panose="020B0602020104020603" pitchFamily="34" charset="0"/>
              </a:rPr>
              <a:t>all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people</a:t>
            </a:r>
            <a:endParaRPr lang="es-ES" sz="2400" b="0" strike="noStrike" spc="-1" dirty="0">
              <a:solidFill>
                <a:schemeClr val="tx2">
                  <a:lumMod val="75000"/>
                </a:schemeClr>
              </a:solidFill>
              <a:latin typeface="Tw Cen MT" panose="020B0602020104020603" pitchFamily="34" charset="0"/>
            </a:endParaRPr>
          </a:p>
          <a:p>
            <a:pPr>
              <a:lnSpc>
                <a:spcPct val="150000"/>
              </a:lnSpc>
            </a:pPr>
            <a:r>
              <a:rPr lang="es-ES" sz="2400" b="0" strike="noStrike" spc="-1" dirty="0">
                <a:solidFill>
                  <a:schemeClr val="tx2">
                    <a:lumMod val="75000"/>
                  </a:schemeClr>
                </a:solidFill>
                <a:latin typeface="Tw Cen MT" panose="020B0602020104020603" pitchFamily="34" charset="0"/>
              </a:rPr>
              <a:t>5.they </a:t>
            </a:r>
            <a:r>
              <a:rPr lang="es-ES" sz="2400" b="0" strike="noStrike" spc="-1" dirty="0" err="1">
                <a:solidFill>
                  <a:schemeClr val="tx2">
                    <a:lumMod val="75000"/>
                  </a:schemeClr>
                </a:solidFill>
                <a:latin typeface="Tw Cen MT" panose="020B0602020104020603" pitchFamily="34" charset="0"/>
              </a:rPr>
              <a:t>see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each</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person</a:t>
            </a:r>
            <a:r>
              <a:rPr lang="es-ES" sz="2400" b="0" strike="noStrike" spc="-1" dirty="0">
                <a:solidFill>
                  <a:schemeClr val="tx2">
                    <a:lumMod val="75000"/>
                  </a:schemeClr>
                </a:solidFill>
                <a:latin typeface="Tw Cen MT" panose="020B0602020104020603" pitchFamily="34" charset="0"/>
              </a:rPr>
              <a:t> as a </a:t>
            </a:r>
            <a:r>
              <a:rPr lang="es-ES" sz="2400" b="0" strike="noStrike" spc="-1" dirty="0" err="1">
                <a:solidFill>
                  <a:schemeClr val="tx2">
                    <a:lumMod val="75000"/>
                  </a:schemeClr>
                </a:solidFill>
                <a:latin typeface="Tw Cen MT" panose="020B0602020104020603" pitchFamily="34" charset="0"/>
              </a:rPr>
              <a:t>unique</a:t>
            </a:r>
            <a:r>
              <a:rPr lang="es-ES" sz="2400" b="0" strike="noStrike" spc="-1" dirty="0">
                <a:solidFill>
                  <a:schemeClr val="tx2">
                    <a:lumMod val="75000"/>
                  </a:schemeClr>
                </a:solidFill>
                <a:latin typeface="Tw Cen MT" panose="020B0602020104020603" pitchFamily="34" charset="0"/>
              </a:rPr>
              <a:t> individual</a:t>
            </a:r>
          </a:p>
          <a:p>
            <a:pPr>
              <a:lnSpc>
                <a:spcPct val="150000"/>
              </a:lnSpc>
            </a:pPr>
            <a:r>
              <a:rPr lang="es-ES" sz="2400" b="0" strike="noStrike" spc="-1" dirty="0">
                <a:solidFill>
                  <a:schemeClr val="tx2">
                    <a:lumMod val="75000"/>
                  </a:schemeClr>
                </a:solidFill>
                <a:latin typeface="Tw Cen MT" panose="020B0602020104020603" pitchFamily="34" charset="0"/>
              </a:rPr>
              <a:t>6.they </a:t>
            </a:r>
            <a:r>
              <a:rPr lang="es-ES" sz="2400" b="0" strike="noStrike" spc="-1" dirty="0" err="1">
                <a:solidFill>
                  <a:schemeClr val="tx2">
                    <a:lumMod val="75000"/>
                  </a:schemeClr>
                </a:solidFill>
                <a:latin typeface="Tw Cen MT" panose="020B0602020104020603" pitchFamily="34" charset="0"/>
              </a:rPr>
              <a:t>learn</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from</a:t>
            </a:r>
            <a:r>
              <a:rPr lang="es-ES" sz="2400" b="0" strike="noStrike" spc="-1" dirty="0">
                <a:solidFill>
                  <a:schemeClr val="tx2">
                    <a:lumMod val="75000"/>
                  </a:schemeClr>
                </a:solidFill>
                <a:latin typeface="Tw Cen MT" panose="020B0602020104020603" pitchFamily="34" charset="0"/>
              </a:rPr>
              <a:t> and </a:t>
            </a:r>
            <a:r>
              <a:rPr lang="es-ES" sz="2400" b="0" strike="noStrike" spc="-1" dirty="0" err="1">
                <a:solidFill>
                  <a:schemeClr val="tx2">
                    <a:lumMod val="75000"/>
                  </a:schemeClr>
                </a:solidFill>
                <a:latin typeface="Tw Cen MT" panose="020B0602020104020603" pitchFamily="34" charset="0"/>
              </a:rPr>
              <a:t>about</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people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with</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diverse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characteristics</a:t>
            </a:r>
            <a:endParaRPr lang="es-ES" sz="2400" b="0" strike="noStrike" spc="-1" dirty="0">
              <a:solidFill>
                <a:schemeClr val="tx2">
                  <a:lumMod val="75000"/>
                </a:schemeClr>
              </a:solidFill>
              <a:latin typeface="Tw Cen MT" panose="020B0602020104020603" pitchFamily="34" charset="0"/>
            </a:endParaRPr>
          </a:p>
          <a:p>
            <a:pPr>
              <a:lnSpc>
                <a:spcPct val="150000"/>
              </a:lnSpc>
            </a:pPr>
            <a:r>
              <a:rPr lang="es-ES" sz="2400" b="0" strike="noStrike" spc="-1" dirty="0">
                <a:solidFill>
                  <a:schemeClr val="tx2">
                    <a:lumMod val="75000"/>
                  </a:schemeClr>
                </a:solidFill>
                <a:latin typeface="Tw Cen MT" panose="020B0602020104020603" pitchFamily="34" charset="0"/>
              </a:rPr>
              <a:t>7.work </a:t>
            </a:r>
            <a:r>
              <a:rPr lang="es-ES" sz="2400" b="0" strike="noStrike" spc="-1" dirty="0" err="1">
                <a:solidFill>
                  <a:schemeClr val="tx2">
                    <a:lumMod val="75000"/>
                  </a:schemeClr>
                </a:solidFill>
                <a:latin typeface="Tw Cen MT" panose="020B0602020104020603" pitchFamily="34" charset="0"/>
              </a:rPr>
              <a:t>together</a:t>
            </a:r>
            <a:r>
              <a:rPr lang="es-ES" sz="2400" b="0" strike="noStrike" spc="-1" dirty="0">
                <a:solidFill>
                  <a:schemeClr val="tx2">
                    <a:lumMod val="75000"/>
                  </a:schemeClr>
                </a:solidFill>
                <a:latin typeface="Tw Cen MT" panose="020B0602020104020603" pitchFamily="34" charset="0"/>
              </a:rPr>
              <a:t> in </a:t>
            </a:r>
            <a:r>
              <a:rPr lang="es-ES" sz="2400" b="0" strike="noStrike" spc="-1" dirty="0" err="1">
                <a:solidFill>
                  <a:schemeClr val="tx2">
                    <a:lumMod val="75000"/>
                  </a:schemeClr>
                </a:solidFill>
                <a:latin typeface="Tw Cen MT" panose="020B0602020104020603" pitchFamily="34" charset="0"/>
              </a:rPr>
              <a:t>the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organization</a:t>
            </a:r>
            <a:r>
              <a:rPr lang="es-ES" sz="2400" b="0" strike="noStrike" spc="-1" dirty="0">
                <a:solidFill>
                  <a:schemeClr val="tx2">
                    <a:lumMod val="75000"/>
                  </a:schemeClr>
                </a:solidFill>
                <a:latin typeface="Tw Cen MT" panose="020B0602020104020603" pitchFamily="34" charset="0"/>
              </a:rPr>
              <a:t> to </a:t>
            </a:r>
            <a:r>
              <a:rPr lang="es-ES" sz="2400" b="0" strike="noStrike" spc="-1" dirty="0" err="1">
                <a:solidFill>
                  <a:schemeClr val="tx2">
                    <a:lumMod val="75000"/>
                  </a:schemeClr>
                </a:solidFill>
                <a:latin typeface="Tw Cen MT" panose="020B0602020104020603" pitchFamily="34" charset="0"/>
              </a:rPr>
              <a:t>solve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problems</a:t>
            </a:r>
            <a:endParaRPr lang="es-ES" sz="2400" b="0" strike="noStrike" spc="-1" dirty="0">
              <a:solidFill>
                <a:schemeClr val="tx2">
                  <a:lumMod val="75000"/>
                </a:schemeClr>
              </a:solidFill>
              <a:latin typeface="Tw Cen MT" panose="020B0602020104020603" pitchFamily="34" charset="0"/>
            </a:endParaRPr>
          </a:p>
          <a:p>
            <a:pPr>
              <a:lnSpc>
                <a:spcPct val="150000"/>
              </a:lnSpc>
            </a:pPr>
            <a:r>
              <a:rPr lang="es-ES" sz="2400" b="0" strike="noStrike" spc="-1" dirty="0">
                <a:solidFill>
                  <a:schemeClr val="tx2">
                    <a:lumMod val="75000"/>
                  </a:schemeClr>
                </a:solidFill>
                <a:latin typeface="Tw Cen MT" panose="020B0602020104020603" pitchFamily="34" charset="0"/>
              </a:rPr>
              <a:t>8.share </a:t>
            </a:r>
            <a:r>
              <a:rPr lang="es-ES" sz="2400" b="0" strike="noStrike" spc="-1" dirty="0" err="1">
                <a:solidFill>
                  <a:schemeClr val="tx2">
                    <a:lumMod val="75000"/>
                  </a:schemeClr>
                </a:solidFill>
                <a:latin typeface="Tw Cen MT" panose="020B0602020104020603" pitchFamily="34" charset="0"/>
              </a:rPr>
              <a:t>the</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responsibility</a:t>
            </a:r>
            <a:r>
              <a:rPr lang="es-ES" sz="2400" b="0" strike="noStrike" spc="-1" dirty="0">
                <a:solidFill>
                  <a:schemeClr val="tx2">
                    <a:lumMod val="75000"/>
                  </a:schemeClr>
                </a:solidFill>
                <a:latin typeface="Tw Cen MT" panose="020B0602020104020603" pitchFamily="34" charset="0"/>
              </a:rPr>
              <a:t> of </a:t>
            </a:r>
            <a:r>
              <a:rPr lang="es-ES" sz="2400" b="0" strike="noStrike" spc="-1" dirty="0" err="1">
                <a:solidFill>
                  <a:schemeClr val="tx2">
                    <a:lumMod val="75000"/>
                  </a:schemeClr>
                </a:solidFill>
                <a:latin typeface="Tw Cen MT" panose="020B0602020104020603" pitchFamily="34" charset="0"/>
              </a:rPr>
              <a:t>all</a:t>
            </a:r>
            <a:r>
              <a:rPr lang="es-ES" sz="2400" b="0" strike="noStrike" spc="-1" dirty="0">
                <a:solidFill>
                  <a:schemeClr val="tx2">
                    <a:lumMod val="75000"/>
                  </a:schemeClr>
                </a:solidFill>
                <a:latin typeface="Tw Cen MT" panose="020B0602020104020603" pitchFamily="34" charset="0"/>
              </a:rPr>
              <a:t> </a:t>
            </a:r>
            <a:r>
              <a:rPr lang="es-ES" sz="2400" b="0" strike="noStrike" spc="-1" dirty="0" err="1">
                <a:solidFill>
                  <a:schemeClr val="tx2">
                    <a:lumMod val="75000"/>
                  </a:schemeClr>
                </a:solidFill>
                <a:latin typeface="Tw Cen MT" panose="020B0602020104020603" pitchFamily="34" charset="0"/>
              </a:rPr>
              <a:t>students</a:t>
            </a:r>
            <a:endParaRPr lang="es-ES" sz="2400" b="0" strike="noStrike" spc="-1" dirty="0">
              <a:solidFill>
                <a:schemeClr val="tx2">
                  <a:lumMod val="75000"/>
                </a:schemeClr>
              </a:solidFill>
              <a:latin typeface="Tw Cen MT" panose="020B0602020104020603" pitchFamily="34"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TextShape 1"/>
          <p:cNvSpPr txBox="1"/>
          <p:nvPr/>
        </p:nvSpPr>
        <p:spPr>
          <a:xfrm>
            <a:off x="1141560" y="618480"/>
            <a:ext cx="9905760" cy="1478160"/>
          </a:xfrm>
          <a:prstGeom prst="rect">
            <a:avLst/>
          </a:prstGeom>
          <a:noFill/>
          <a:ln>
            <a:noFill/>
          </a:ln>
        </p:spPr>
        <p:txBody>
          <a:bodyPr anchor="ctr"/>
          <a:lstStyle/>
          <a:p>
            <a:pPr>
              <a:lnSpc>
                <a:spcPct val="90000"/>
              </a:lnSpc>
            </a:pPr>
            <a:r>
              <a:rPr lang="en-US" sz="3600" b="0" strike="noStrike" cap="all" spc="-1">
                <a:solidFill>
                  <a:srgbClr val="134770"/>
                </a:solidFill>
                <a:latin typeface="Tw Cen MT"/>
              </a:rPr>
              <a:t>Proposal activities </a:t>
            </a:r>
            <a:endParaRPr lang="en-US" sz="3600" b="0" strike="noStrike" spc="-1">
              <a:solidFill>
                <a:srgbClr val="FFFFFF"/>
              </a:solidFill>
              <a:latin typeface="Tw Cen MT"/>
            </a:endParaRPr>
          </a:p>
        </p:txBody>
      </p:sp>
      <p:sp>
        <p:nvSpPr>
          <p:cNvPr id="350" name="TextShape 2"/>
          <p:cNvSpPr txBox="1"/>
          <p:nvPr/>
        </p:nvSpPr>
        <p:spPr>
          <a:xfrm>
            <a:off x="1141560" y="2249640"/>
            <a:ext cx="9905760" cy="3541320"/>
          </a:xfrm>
          <a:prstGeom prst="rect">
            <a:avLst/>
          </a:prstGeom>
          <a:noFill/>
          <a:ln>
            <a:noFill/>
          </a:ln>
        </p:spPr>
        <p:txBody>
          <a:bodyPr/>
          <a:lstStyle/>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Real life application</a:t>
            </a:r>
            <a:r>
              <a:rPr lang="en-US" sz="2400" b="0" strike="noStrike" spc="-1" dirty="0">
                <a:solidFill>
                  <a:schemeClr val="tx2">
                    <a:lumMod val="75000"/>
                  </a:schemeClr>
                </a:solidFill>
                <a:latin typeface="Wingdings"/>
              </a:rPr>
              <a:t></a:t>
            </a:r>
            <a:r>
              <a:rPr lang="en-US" sz="2400" b="0" strike="noStrike" spc="-1" dirty="0">
                <a:solidFill>
                  <a:schemeClr val="tx2">
                    <a:lumMod val="75000"/>
                  </a:schemeClr>
                </a:solidFill>
                <a:latin typeface="Tw Cen MT"/>
              </a:rPr>
              <a:t> </a:t>
            </a:r>
            <a:r>
              <a:rPr lang="en-US" sz="2400" b="0" strike="noStrike" spc="-1" dirty="0" err="1">
                <a:solidFill>
                  <a:schemeClr val="tx2">
                    <a:lumMod val="75000"/>
                  </a:schemeClr>
                </a:solidFill>
                <a:latin typeface="Tw Cen MT"/>
              </a:rPr>
              <a:t>Classvillage</a:t>
            </a:r>
            <a:endParaRPr lang="en-US" sz="2400" b="0" strike="noStrike" spc="-1" dirty="0">
              <a:solidFill>
                <a:schemeClr val="tx2">
                  <a:lumMod val="75000"/>
                </a:schemeClr>
              </a:solidFill>
              <a:latin typeface="Tw Cen MT"/>
            </a:endParaRPr>
          </a:p>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Students council</a:t>
            </a:r>
          </a:p>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Groups of theater.</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grpSp>
        <p:nvGrpSpPr>
          <p:cNvPr id="351" name="Group 1"/>
          <p:cNvGrpSpPr/>
          <p:nvPr/>
        </p:nvGrpSpPr>
        <p:grpSpPr>
          <a:xfrm>
            <a:off x="0" y="0"/>
            <a:ext cx="12191760" cy="6857640"/>
            <a:chOff x="0" y="0"/>
            <a:chExt cx="12191760" cy="6857640"/>
          </a:xfrm>
        </p:grpSpPr>
        <p:sp>
          <p:nvSpPr>
            <p:cNvPr id="352" name="CustomShape 2"/>
            <p:cNvSpPr/>
            <p:nvPr/>
          </p:nvSpPr>
          <p:spPr>
            <a:xfrm>
              <a:off x="0" y="0"/>
              <a:ext cx="12191760" cy="6857640"/>
            </a:xfrm>
            <a:prstGeom prst="rect">
              <a:avLst/>
            </a:prstGeom>
            <a:blipFill rotWithShape="0">
              <a:blip r:embed="rId2"/>
              <a:stretch>
                <a:fillRect/>
              </a:stretch>
            </a:blipFill>
            <a:ln>
              <a:noFill/>
            </a:ln>
          </p:spPr>
          <p:style>
            <a:lnRef idx="2">
              <a:schemeClr val="accent1">
                <a:shade val="50000"/>
              </a:schemeClr>
            </a:lnRef>
            <a:fillRef idx="1">
              <a:schemeClr val="accent1"/>
            </a:fillRef>
            <a:effectRef idx="0">
              <a:schemeClr val="accent1"/>
            </a:effectRef>
            <a:fontRef idx="minor"/>
          </p:style>
        </p:sp>
        <p:pic>
          <p:nvPicPr>
            <p:cNvPr id="353" name="Picture 2"/>
            <p:cNvPicPr/>
            <p:nvPr/>
          </p:nvPicPr>
          <p:blipFill>
            <a:blip r:embed="rId3"/>
            <a:stretch/>
          </p:blipFill>
          <p:spPr>
            <a:xfrm>
              <a:off x="0" y="0"/>
              <a:ext cx="12191760" cy="6857640"/>
            </a:xfrm>
            <a:prstGeom prst="rect">
              <a:avLst/>
            </a:prstGeom>
            <a:ln>
              <a:noFill/>
            </a:ln>
          </p:spPr>
        </p:pic>
      </p:grpSp>
      <p:grpSp>
        <p:nvGrpSpPr>
          <p:cNvPr id="354" name="Group 3"/>
          <p:cNvGrpSpPr/>
          <p:nvPr/>
        </p:nvGrpSpPr>
        <p:grpSpPr>
          <a:xfrm>
            <a:off x="3181680" y="0"/>
            <a:ext cx="2305080" cy="6857640"/>
            <a:chOff x="3181680" y="0"/>
            <a:chExt cx="2305080" cy="6857640"/>
          </a:xfrm>
        </p:grpSpPr>
        <p:sp>
          <p:nvSpPr>
            <p:cNvPr id="355" name="CustomShape 4"/>
            <p:cNvSpPr/>
            <p:nvPr/>
          </p:nvSpPr>
          <p:spPr>
            <a:xfrm>
              <a:off x="4391280" y="468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56" name="CustomShape 5"/>
            <p:cNvSpPr/>
            <p:nvPr/>
          </p:nvSpPr>
          <p:spPr>
            <a:xfrm>
              <a:off x="4310640" y="217656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57" name="CustomShape 6"/>
            <p:cNvSpPr/>
            <p:nvPr/>
          </p:nvSpPr>
          <p:spPr>
            <a:xfrm>
              <a:off x="4305600" y="4021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58" name="CustomShape 7"/>
            <p:cNvSpPr/>
            <p:nvPr/>
          </p:nvSpPr>
          <p:spPr>
            <a:xfrm>
              <a:off x="3596040" y="9360"/>
              <a:ext cx="28080" cy="44812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59" name="CustomShape 8"/>
            <p:cNvSpPr/>
            <p:nvPr/>
          </p:nvSpPr>
          <p:spPr>
            <a:xfrm>
              <a:off x="351504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0" name="CustomShape 9"/>
            <p:cNvSpPr/>
            <p:nvPr/>
          </p:nvSpPr>
          <p:spPr>
            <a:xfrm>
              <a:off x="3372120" y="9360"/>
              <a:ext cx="151920" cy="907560"/>
            </a:xfrm>
            <a:custGeom>
              <a:avLst/>
              <a:gdLst/>
              <a:ahLst/>
              <a:cxnLst/>
              <a:rect l="l" t="t" r="r" b="b"/>
              <a:pathLst>
                <a:path w="96" h="572">
                  <a:moveTo>
                    <a:pt x="15" y="572"/>
                  </a:moveTo>
                  <a:lnTo>
                    <a:pt x="0" y="566"/>
                  </a:lnTo>
                  <a:lnTo>
                    <a:pt x="81" y="380"/>
                  </a:lnTo>
                  <a:lnTo>
                    <a:pt x="81" y="0"/>
                  </a:lnTo>
                  <a:lnTo>
                    <a:pt x="96" y="0"/>
                  </a:lnTo>
                  <a:lnTo>
                    <a:pt x="96" y="383"/>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1" name="CustomShape 10"/>
            <p:cNvSpPr/>
            <p:nvPr/>
          </p:nvSpPr>
          <p:spPr>
            <a:xfrm>
              <a:off x="4472280" y="14400"/>
              <a:ext cx="375840" cy="1801440"/>
            </a:xfrm>
            <a:custGeom>
              <a:avLst/>
              <a:gdLst/>
              <a:ahLst/>
              <a:cxnLst/>
              <a:rect l="l" t="t" r="r" b="b"/>
              <a:pathLst>
                <a:path w="237" h="1135">
                  <a:moveTo>
                    <a:pt x="222" y="1135"/>
                  </a:moveTo>
                  <a:lnTo>
                    <a:pt x="0" y="620"/>
                  </a:lnTo>
                  <a:lnTo>
                    <a:pt x="0" y="0"/>
                  </a:lnTo>
                  <a:lnTo>
                    <a:pt x="18" y="0"/>
                  </a:lnTo>
                  <a:lnTo>
                    <a:pt x="18" y="617"/>
                  </a:lnTo>
                  <a:lnTo>
                    <a:pt x="237" y="1129"/>
                  </a:lnTo>
                  <a:lnTo>
                    <a:pt x="222"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2" name="CustomShape 11"/>
            <p:cNvSpPr/>
            <p:nvPr/>
          </p:nvSpPr>
          <p:spPr>
            <a:xfrm>
              <a:off x="4781880" y="18018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3" name="CustomShape 12"/>
            <p:cNvSpPr/>
            <p:nvPr/>
          </p:nvSpPr>
          <p:spPr>
            <a:xfrm>
              <a:off x="4563000" y="9360"/>
              <a:ext cx="371160" cy="1425240"/>
            </a:xfrm>
            <a:custGeom>
              <a:avLst/>
              <a:gdLst/>
              <a:ahLst/>
              <a:cxnLst/>
              <a:rect l="l" t="t" r="r" b="b"/>
              <a:pathLst>
                <a:path w="234" h="898">
                  <a:moveTo>
                    <a:pt x="219" y="898"/>
                  </a:moveTo>
                  <a:lnTo>
                    <a:pt x="0" y="383"/>
                  </a:lnTo>
                  <a:lnTo>
                    <a:pt x="0" y="0"/>
                  </a:lnTo>
                  <a:lnTo>
                    <a:pt x="15" y="0"/>
                  </a:lnTo>
                  <a:lnTo>
                    <a:pt x="15" y="380"/>
                  </a:lnTo>
                  <a:lnTo>
                    <a:pt x="234" y="892"/>
                  </a:lnTo>
                  <a:lnTo>
                    <a:pt x="219"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4" name="CustomShape 13"/>
            <p:cNvSpPr/>
            <p:nvPr/>
          </p:nvSpPr>
          <p:spPr>
            <a:xfrm>
              <a:off x="4824720" y="0"/>
              <a:ext cx="151920" cy="912600"/>
            </a:xfrm>
            <a:custGeom>
              <a:avLst/>
              <a:gdLst/>
              <a:ahLst/>
              <a:cxnLst/>
              <a:rect l="l" t="t" r="r" b="b"/>
              <a:pathLst>
                <a:path w="96" h="575">
                  <a:moveTo>
                    <a:pt x="96" y="575"/>
                  </a:moveTo>
                  <a:lnTo>
                    <a:pt x="78" y="575"/>
                  </a:lnTo>
                  <a:lnTo>
                    <a:pt x="78" y="192"/>
                  </a:lnTo>
                  <a:lnTo>
                    <a:pt x="0" y="6"/>
                  </a:lnTo>
                  <a:lnTo>
                    <a:pt x="15" y="0"/>
                  </a:lnTo>
                  <a:lnTo>
                    <a:pt x="96" y="189"/>
                  </a:lnTo>
                  <a:lnTo>
                    <a:pt x="96"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5" name="CustomShape 14"/>
            <p:cNvSpPr/>
            <p:nvPr/>
          </p:nvSpPr>
          <p:spPr>
            <a:xfrm>
              <a:off x="4867560" y="14209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6" name="CustomShape 15"/>
            <p:cNvSpPr/>
            <p:nvPr/>
          </p:nvSpPr>
          <p:spPr>
            <a:xfrm>
              <a:off x="486756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7" name="CustomShape 16"/>
            <p:cNvSpPr/>
            <p:nvPr/>
          </p:nvSpPr>
          <p:spPr>
            <a:xfrm>
              <a:off x="4924800" y="4680"/>
              <a:ext cx="418680" cy="522000"/>
            </a:xfrm>
            <a:custGeom>
              <a:avLst/>
              <a:gdLst/>
              <a:ahLst/>
              <a:cxnLst/>
              <a:rect l="l" t="t" r="r" b="b"/>
              <a:pathLst>
                <a:path w="264" h="329">
                  <a:moveTo>
                    <a:pt x="252" y="329"/>
                  </a:moveTo>
                  <a:lnTo>
                    <a:pt x="45" y="120"/>
                  </a:lnTo>
                  <a:lnTo>
                    <a:pt x="0" y="6"/>
                  </a:lnTo>
                  <a:lnTo>
                    <a:pt x="15" y="0"/>
                  </a:lnTo>
                  <a:lnTo>
                    <a:pt x="60" y="111"/>
                  </a:lnTo>
                  <a:lnTo>
                    <a:pt x="264" y="317"/>
                  </a:lnTo>
                  <a:lnTo>
                    <a:pt x="252" y="32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8" name="CustomShape 17"/>
            <p:cNvSpPr/>
            <p:nvPr/>
          </p:nvSpPr>
          <p:spPr>
            <a:xfrm>
              <a:off x="5301000" y="488880"/>
              <a:ext cx="161640" cy="147240"/>
            </a:xfrm>
            <a:custGeom>
              <a:avLst/>
              <a:gdLst/>
              <a:ahLst/>
              <a:cxnLst/>
              <a:rect l="l" t="t"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69" name="CustomShape 18"/>
            <p:cNvSpPr/>
            <p:nvPr/>
          </p:nvSpPr>
          <p:spPr>
            <a:xfrm>
              <a:off x="4134240" y="4680"/>
              <a:ext cx="151920" cy="907560"/>
            </a:xfrm>
            <a:custGeom>
              <a:avLst/>
              <a:gdLst/>
              <a:ahLst/>
              <a:cxnLst/>
              <a:rect l="l" t="t" r="r" b="b"/>
              <a:pathLst>
                <a:path w="96" h="572">
                  <a:moveTo>
                    <a:pt x="15" y="572"/>
                  </a:moveTo>
                  <a:lnTo>
                    <a:pt x="0" y="572"/>
                  </a:lnTo>
                  <a:lnTo>
                    <a:pt x="0" y="189"/>
                  </a:lnTo>
                  <a:lnTo>
                    <a:pt x="81" y="0"/>
                  </a:lnTo>
                  <a:lnTo>
                    <a:pt x="96" y="6"/>
                  </a:lnTo>
                  <a:lnTo>
                    <a:pt x="15" y="192"/>
                  </a:lnTo>
                  <a:lnTo>
                    <a:pt x="15" y="57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0" name="CustomShape 19"/>
            <p:cNvSpPr/>
            <p:nvPr/>
          </p:nvSpPr>
          <p:spPr>
            <a:xfrm>
              <a:off x="4048560" y="9032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1" name="CustomShape 20"/>
            <p:cNvSpPr/>
            <p:nvPr/>
          </p:nvSpPr>
          <p:spPr>
            <a:xfrm>
              <a:off x="4072320" y="15541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2" name="CustomShape 21"/>
            <p:cNvSpPr/>
            <p:nvPr/>
          </p:nvSpPr>
          <p:spPr>
            <a:xfrm>
              <a:off x="3920040" y="5622840"/>
              <a:ext cx="337680" cy="1215720"/>
            </a:xfrm>
            <a:custGeom>
              <a:avLst/>
              <a:gdLst/>
              <a:ahLst/>
              <a:cxnLst/>
              <a:rect l="l" t="t" r="r" b="b"/>
              <a:pathLst>
                <a:path w="213" h="766">
                  <a:moveTo>
                    <a:pt x="213" y="766"/>
                  </a:moveTo>
                  <a:lnTo>
                    <a:pt x="195" y="766"/>
                  </a:lnTo>
                  <a:lnTo>
                    <a:pt x="195" y="464"/>
                  </a:lnTo>
                  <a:lnTo>
                    <a:pt x="0" y="6"/>
                  </a:lnTo>
                  <a:lnTo>
                    <a:pt x="12" y="0"/>
                  </a:lnTo>
                  <a:lnTo>
                    <a:pt x="213" y="461"/>
                  </a:lnTo>
                  <a:lnTo>
                    <a:pt x="213" y="76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3" name="CustomShape 22"/>
            <p:cNvSpPr/>
            <p:nvPr/>
          </p:nvSpPr>
          <p:spPr>
            <a:xfrm>
              <a:off x="3829320" y="5479920"/>
              <a:ext cx="156960" cy="156960"/>
            </a:xfrm>
            <a:custGeom>
              <a:avLst/>
              <a:gdLst/>
              <a:ahLst/>
              <a:cxnLst/>
              <a:rect l="l" t="t"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4" name="CustomShape 23"/>
            <p:cNvSpPr/>
            <p:nvPr/>
          </p:nvSpPr>
          <p:spPr>
            <a:xfrm>
              <a:off x="3248280" y="903240"/>
              <a:ext cx="190080" cy="19008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5" name="CustomShape 24"/>
            <p:cNvSpPr/>
            <p:nvPr/>
          </p:nvSpPr>
          <p:spPr>
            <a:xfrm>
              <a:off x="3181680" y="3897360"/>
              <a:ext cx="132840" cy="266400"/>
            </a:xfrm>
            <a:custGeom>
              <a:avLst/>
              <a:gdLst/>
              <a:ahLst/>
              <a:cxnLst/>
              <a:rect l="l" t="t" r="r" b="b"/>
              <a:pathLst>
                <a:path w="84" h="168">
                  <a:moveTo>
                    <a:pt x="69" y="168"/>
                  </a:moveTo>
                  <a:lnTo>
                    <a:pt x="0" y="6"/>
                  </a:lnTo>
                  <a:lnTo>
                    <a:pt x="12" y="0"/>
                  </a:lnTo>
                  <a:lnTo>
                    <a:pt x="84" y="162"/>
                  </a:lnTo>
                  <a:lnTo>
                    <a:pt x="69" y="16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6" name="CustomShape 25"/>
            <p:cNvSpPr/>
            <p:nvPr/>
          </p:nvSpPr>
          <p:spPr>
            <a:xfrm>
              <a:off x="3248280" y="414972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7" name="CustomShape 26"/>
            <p:cNvSpPr/>
            <p:nvPr/>
          </p:nvSpPr>
          <p:spPr>
            <a:xfrm>
              <a:off x="3181680" y="1644480"/>
              <a:ext cx="132840" cy="269640"/>
            </a:xfrm>
            <a:custGeom>
              <a:avLst/>
              <a:gdLst/>
              <a:ahLst/>
              <a:cxnLst/>
              <a:rect l="l" t="t" r="r" b="b"/>
              <a:pathLst>
                <a:path w="84" h="170">
                  <a:moveTo>
                    <a:pt x="12" y="170"/>
                  </a:moveTo>
                  <a:lnTo>
                    <a:pt x="0" y="164"/>
                  </a:lnTo>
                  <a:lnTo>
                    <a:pt x="69" y="0"/>
                  </a:lnTo>
                  <a:lnTo>
                    <a:pt x="84" y="6"/>
                  </a:lnTo>
                  <a:lnTo>
                    <a:pt x="12" y="17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8" name="CustomShape 27"/>
            <p:cNvSpPr/>
            <p:nvPr/>
          </p:nvSpPr>
          <p:spPr>
            <a:xfrm>
              <a:off x="3248280" y="14684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79" name="CustomShape 28"/>
            <p:cNvSpPr/>
            <p:nvPr/>
          </p:nvSpPr>
          <p:spPr>
            <a:xfrm>
              <a:off x="3877200" y="4680"/>
              <a:ext cx="309240" cy="1558440"/>
            </a:xfrm>
            <a:custGeom>
              <a:avLst/>
              <a:gdLst/>
              <a:ahLst/>
              <a:cxnLst/>
              <a:rect l="l" t="t"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0" name="CustomShape 29"/>
            <p:cNvSpPr/>
            <p:nvPr/>
          </p:nvSpPr>
          <p:spPr>
            <a:xfrm>
              <a:off x="3238920" y="48816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1" name="CustomShape 30"/>
            <p:cNvSpPr/>
            <p:nvPr/>
          </p:nvSpPr>
          <p:spPr>
            <a:xfrm>
              <a:off x="3319920" y="5060880"/>
              <a:ext cx="304560" cy="1777680"/>
            </a:xfrm>
            <a:custGeom>
              <a:avLst/>
              <a:gdLst/>
              <a:ahLst/>
              <a:cxnLst/>
              <a:rect l="l" t="t"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2" name="CustomShape 31"/>
            <p:cNvSpPr/>
            <p:nvPr/>
          </p:nvSpPr>
          <p:spPr>
            <a:xfrm>
              <a:off x="3743640" y="643104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3" name="CustomShape 32"/>
            <p:cNvSpPr/>
            <p:nvPr/>
          </p:nvSpPr>
          <p:spPr>
            <a:xfrm>
              <a:off x="3824640" y="6610320"/>
              <a:ext cx="23400" cy="24264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4" name="CustomShape 33"/>
            <p:cNvSpPr/>
            <p:nvPr/>
          </p:nvSpPr>
          <p:spPr>
            <a:xfrm>
              <a:off x="3258000" y="6431040"/>
              <a:ext cx="190080" cy="188640"/>
            </a:xfrm>
            <a:custGeom>
              <a:avLst/>
              <a:gdLst/>
              <a:ahLst/>
              <a:cxnLst/>
              <a:rect l="l" t="t"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5" name="CustomShape 34"/>
            <p:cNvSpPr/>
            <p:nvPr/>
          </p:nvSpPr>
          <p:spPr>
            <a:xfrm>
              <a:off x="3181680" y="5978520"/>
              <a:ext cx="190080" cy="461520"/>
            </a:xfrm>
            <a:custGeom>
              <a:avLst/>
              <a:gdLst/>
              <a:ahLst/>
              <a:cxnLst/>
              <a:rect l="l" t="t" r="r" b="b"/>
              <a:pathLst>
                <a:path w="120" h="291">
                  <a:moveTo>
                    <a:pt x="120" y="291"/>
                  </a:moveTo>
                  <a:lnTo>
                    <a:pt x="105" y="291"/>
                  </a:lnTo>
                  <a:lnTo>
                    <a:pt x="105" y="114"/>
                  </a:lnTo>
                  <a:lnTo>
                    <a:pt x="0" y="9"/>
                  </a:lnTo>
                  <a:lnTo>
                    <a:pt x="12" y="0"/>
                  </a:lnTo>
                  <a:lnTo>
                    <a:pt x="120" y="108"/>
                  </a:lnTo>
                  <a:lnTo>
                    <a:pt x="120" y="291"/>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6" name="CustomShape 35"/>
            <p:cNvSpPr/>
            <p:nvPr/>
          </p:nvSpPr>
          <p:spPr>
            <a:xfrm>
              <a:off x="4196160" y="1801800"/>
              <a:ext cx="213840" cy="755280"/>
            </a:xfrm>
            <a:custGeom>
              <a:avLst/>
              <a:gdLst/>
              <a:ahLst/>
              <a:cxnLst/>
              <a:rect l="l" t="t" r="r" b="b"/>
              <a:pathLst>
                <a:path w="135" h="476">
                  <a:moveTo>
                    <a:pt x="12" y="476"/>
                  </a:moveTo>
                  <a:lnTo>
                    <a:pt x="0" y="476"/>
                  </a:lnTo>
                  <a:lnTo>
                    <a:pt x="0" y="128"/>
                  </a:lnTo>
                  <a:lnTo>
                    <a:pt x="126" y="0"/>
                  </a:lnTo>
                  <a:lnTo>
                    <a:pt x="135" y="9"/>
                  </a:lnTo>
                  <a:lnTo>
                    <a:pt x="12" y="131"/>
                  </a:lnTo>
                  <a:lnTo>
                    <a:pt x="12" y="47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7" name="CustomShape 36"/>
            <p:cNvSpPr/>
            <p:nvPr/>
          </p:nvSpPr>
          <p:spPr>
            <a:xfrm>
              <a:off x="4119840" y="2548080"/>
              <a:ext cx="166320" cy="159840"/>
            </a:xfrm>
            <a:custGeom>
              <a:avLst/>
              <a:gdLst/>
              <a:ahLst/>
              <a:cxnLst/>
              <a:rect l="l" t="t"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8" name="CustomShape 37"/>
            <p:cNvSpPr/>
            <p:nvPr/>
          </p:nvSpPr>
          <p:spPr>
            <a:xfrm>
              <a:off x="3777120" y="4680"/>
              <a:ext cx="637920" cy="4025520"/>
            </a:xfrm>
            <a:custGeom>
              <a:avLst/>
              <a:gdLst/>
              <a:ahLst/>
              <a:cxnLst/>
              <a:rect l="l" t="t"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89" name="CustomShape 38"/>
            <p:cNvSpPr/>
            <p:nvPr/>
          </p:nvSpPr>
          <p:spPr>
            <a:xfrm>
              <a:off x="4405680" y="1382760"/>
              <a:ext cx="142560" cy="475920"/>
            </a:xfrm>
            <a:custGeom>
              <a:avLst/>
              <a:gdLst/>
              <a:ahLst/>
              <a:cxnLst/>
              <a:rect l="l" t="t" r="r" b="b"/>
              <a:pathLst>
                <a:path w="90" h="300">
                  <a:moveTo>
                    <a:pt x="90" y="300"/>
                  </a:moveTo>
                  <a:lnTo>
                    <a:pt x="78" y="300"/>
                  </a:lnTo>
                  <a:lnTo>
                    <a:pt x="78" y="84"/>
                  </a:lnTo>
                  <a:lnTo>
                    <a:pt x="0" y="9"/>
                  </a:lnTo>
                  <a:lnTo>
                    <a:pt x="9" y="0"/>
                  </a:lnTo>
                  <a:lnTo>
                    <a:pt x="90" y="81"/>
                  </a:lnTo>
                  <a:lnTo>
                    <a:pt x="90" y="300"/>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0" name="CustomShape 39"/>
            <p:cNvSpPr/>
            <p:nvPr/>
          </p:nvSpPr>
          <p:spPr>
            <a:xfrm>
              <a:off x="4482000" y="1849320"/>
              <a:ext cx="109080" cy="10764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1" name="CustomShape 40"/>
            <p:cNvSpPr/>
            <p:nvPr/>
          </p:nvSpPr>
          <p:spPr>
            <a:xfrm>
              <a:off x="3462840" y="3417840"/>
              <a:ext cx="142560" cy="474480"/>
            </a:xfrm>
            <a:custGeom>
              <a:avLst/>
              <a:gdLst/>
              <a:ahLst/>
              <a:cxnLst/>
              <a:rect l="l" t="t" r="r" b="b"/>
              <a:pathLst>
                <a:path w="90" h="299">
                  <a:moveTo>
                    <a:pt x="12" y="299"/>
                  </a:moveTo>
                  <a:lnTo>
                    <a:pt x="0" y="299"/>
                  </a:lnTo>
                  <a:lnTo>
                    <a:pt x="0" y="80"/>
                  </a:lnTo>
                  <a:lnTo>
                    <a:pt x="81" y="0"/>
                  </a:lnTo>
                  <a:lnTo>
                    <a:pt x="90" y="8"/>
                  </a:lnTo>
                  <a:lnTo>
                    <a:pt x="12" y="83"/>
                  </a:lnTo>
                  <a:lnTo>
                    <a:pt x="12" y="299"/>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2" name="CustomShape 41"/>
            <p:cNvSpPr/>
            <p:nvPr/>
          </p:nvSpPr>
          <p:spPr>
            <a:xfrm>
              <a:off x="3420000" y="3882960"/>
              <a:ext cx="109080" cy="109080"/>
            </a:xfrm>
            <a:custGeom>
              <a:avLst/>
              <a:gdLst/>
              <a:ahLst/>
              <a:cxnLst/>
              <a:rect l="l" t="t"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3" name="CustomShape 42"/>
            <p:cNvSpPr/>
            <p:nvPr/>
          </p:nvSpPr>
          <p:spPr>
            <a:xfrm>
              <a:off x="3186720" y="2166840"/>
              <a:ext cx="114120" cy="452160"/>
            </a:xfrm>
            <a:custGeom>
              <a:avLst/>
              <a:gdLst/>
              <a:ahLst/>
              <a:cxnLst/>
              <a:rect l="l" t="t" r="r" b="b"/>
              <a:pathLst>
                <a:path w="72" h="285">
                  <a:moveTo>
                    <a:pt x="6" y="285"/>
                  </a:moveTo>
                  <a:lnTo>
                    <a:pt x="0" y="276"/>
                  </a:lnTo>
                  <a:lnTo>
                    <a:pt x="60" y="216"/>
                  </a:lnTo>
                  <a:lnTo>
                    <a:pt x="60" y="0"/>
                  </a:lnTo>
                  <a:lnTo>
                    <a:pt x="72" y="0"/>
                  </a:lnTo>
                  <a:lnTo>
                    <a:pt x="72" y="222"/>
                  </a:lnTo>
                  <a:lnTo>
                    <a:pt x="6" y="28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4" name="CustomShape 43"/>
            <p:cNvSpPr/>
            <p:nvPr/>
          </p:nvSpPr>
          <p:spPr>
            <a:xfrm>
              <a:off x="3234240" y="2066760"/>
              <a:ext cx="109080" cy="109080"/>
            </a:xfrm>
            <a:custGeom>
              <a:avLst/>
              <a:gdLst/>
              <a:ahLst/>
              <a:cxnLst/>
              <a:rect l="l" t="t"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5" name="CustomShape 44"/>
            <p:cNvSpPr/>
            <p:nvPr/>
          </p:nvSpPr>
          <p:spPr>
            <a:xfrm>
              <a:off x="4410360" y="4662360"/>
              <a:ext cx="23400" cy="2180880"/>
            </a:xfrm>
            <a:prstGeom prst="rect">
              <a:avLst/>
            </a:pr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6" name="CustomShape 45"/>
            <p:cNvSpPr/>
            <p:nvPr/>
          </p:nvSpPr>
          <p:spPr>
            <a:xfrm>
              <a:off x="4501080" y="5041800"/>
              <a:ext cx="371160" cy="1801440"/>
            </a:xfrm>
            <a:custGeom>
              <a:avLst/>
              <a:gdLst/>
              <a:ahLst/>
              <a:cxnLst/>
              <a:rect l="l" t="t" r="r" b="b"/>
              <a:pathLst>
                <a:path w="234" h="1135">
                  <a:moveTo>
                    <a:pt x="15" y="1135"/>
                  </a:moveTo>
                  <a:lnTo>
                    <a:pt x="0" y="1135"/>
                  </a:lnTo>
                  <a:lnTo>
                    <a:pt x="0" y="515"/>
                  </a:lnTo>
                  <a:lnTo>
                    <a:pt x="0" y="512"/>
                  </a:lnTo>
                  <a:lnTo>
                    <a:pt x="219" y="0"/>
                  </a:lnTo>
                  <a:lnTo>
                    <a:pt x="234" y="6"/>
                  </a:lnTo>
                  <a:lnTo>
                    <a:pt x="15" y="518"/>
                  </a:lnTo>
                  <a:lnTo>
                    <a:pt x="15" y="113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7" name="CustomShape 46"/>
            <p:cNvSpPr/>
            <p:nvPr/>
          </p:nvSpPr>
          <p:spPr>
            <a:xfrm>
              <a:off x="4329720" y="4481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8" name="CustomShape 47"/>
            <p:cNvSpPr/>
            <p:nvPr/>
          </p:nvSpPr>
          <p:spPr>
            <a:xfrm>
              <a:off x="4001040" y="3983040"/>
              <a:ext cx="347400" cy="2860200"/>
            </a:xfrm>
            <a:custGeom>
              <a:avLst/>
              <a:gdLst/>
              <a:ahLst/>
              <a:cxnLst/>
              <a:rect l="l" t="t" r="r" b="b"/>
              <a:pathLst>
                <a:path w="219" h="1802">
                  <a:moveTo>
                    <a:pt x="219" y="1802"/>
                  </a:moveTo>
                  <a:lnTo>
                    <a:pt x="201" y="1802"/>
                  </a:lnTo>
                  <a:lnTo>
                    <a:pt x="201" y="1185"/>
                  </a:lnTo>
                  <a:lnTo>
                    <a:pt x="0" y="3"/>
                  </a:lnTo>
                  <a:lnTo>
                    <a:pt x="15" y="0"/>
                  </a:lnTo>
                  <a:lnTo>
                    <a:pt x="219" y="1185"/>
                  </a:lnTo>
                  <a:lnTo>
                    <a:pt x="219" y="180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399" name="CustomShape 48"/>
            <p:cNvSpPr/>
            <p:nvPr/>
          </p:nvSpPr>
          <p:spPr>
            <a:xfrm>
              <a:off x="3910320" y="380700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0" name="CustomShape 49"/>
            <p:cNvSpPr/>
            <p:nvPr/>
          </p:nvSpPr>
          <p:spPr>
            <a:xfrm>
              <a:off x="4805640" y="4867200"/>
              <a:ext cx="190080" cy="18864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1" name="CustomShape 50"/>
            <p:cNvSpPr/>
            <p:nvPr/>
          </p:nvSpPr>
          <p:spPr>
            <a:xfrm>
              <a:off x="4586760" y="5423040"/>
              <a:ext cx="371160" cy="1425240"/>
            </a:xfrm>
            <a:custGeom>
              <a:avLst/>
              <a:gdLst/>
              <a:ahLst/>
              <a:cxnLst/>
              <a:rect l="l" t="t" r="r" b="b"/>
              <a:pathLst>
                <a:path w="234" h="898">
                  <a:moveTo>
                    <a:pt x="18" y="898"/>
                  </a:moveTo>
                  <a:lnTo>
                    <a:pt x="0" y="898"/>
                  </a:lnTo>
                  <a:lnTo>
                    <a:pt x="0" y="515"/>
                  </a:lnTo>
                  <a:lnTo>
                    <a:pt x="0" y="512"/>
                  </a:lnTo>
                  <a:lnTo>
                    <a:pt x="222" y="0"/>
                  </a:lnTo>
                  <a:lnTo>
                    <a:pt x="234" y="6"/>
                  </a:lnTo>
                  <a:lnTo>
                    <a:pt x="18" y="518"/>
                  </a:lnTo>
                  <a:lnTo>
                    <a:pt x="18" y="898"/>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2" name="CustomShape 51"/>
            <p:cNvSpPr/>
            <p:nvPr/>
          </p:nvSpPr>
          <p:spPr>
            <a:xfrm>
              <a:off x="4848480" y="5945040"/>
              <a:ext cx="151920" cy="912600"/>
            </a:xfrm>
            <a:custGeom>
              <a:avLst/>
              <a:gdLst/>
              <a:ahLst/>
              <a:cxnLst/>
              <a:rect l="l" t="t" r="r" b="b"/>
              <a:pathLst>
                <a:path w="96" h="575">
                  <a:moveTo>
                    <a:pt x="15" y="575"/>
                  </a:moveTo>
                  <a:lnTo>
                    <a:pt x="0" y="569"/>
                  </a:lnTo>
                  <a:lnTo>
                    <a:pt x="81" y="383"/>
                  </a:lnTo>
                  <a:lnTo>
                    <a:pt x="81" y="0"/>
                  </a:lnTo>
                  <a:lnTo>
                    <a:pt x="96" y="0"/>
                  </a:lnTo>
                  <a:lnTo>
                    <a:pt x="96" y="386"/>
                  </a:lnTo>
                  <a:lnTo>
                    <a:pt x="15" y="57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3" name="CustomShape 52"/>
            <p:cNvSpPr/>
            <p:nvPr/>
          </p:nvSpPr>
          <p:spPr>
            <a:xfrm>
              <a:off x="4891680" y="524664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4" name="CustomShape 53"/>
            <p:cNvSpPr/>
            <p:nvPr/>
          </p:nvSpPr>
          <p:spPr>
            <a:xfrm>
              <a:off x="4891680" y="5764320"/>
              <a:ext cx="190080" cy="190080"/>
            </a:xfrm>
            <a:custGeom>
              <a:avLst/>
              <a:gdLst/>
              <a:ahLst/>
              <a:cxnLst/>
              <a:rect l="l" t="t"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5" name="CustomShape 54"/>
            <p:cNvSpPr/>
            <p:nvPr/>
          </p:nvSpPr>
          <p:spPr>
            <a:xfrm>
              <a:off x="4948560" y="6330960"/>
              <a:ext cx="418680" cy="526680"/>
            </a:xfrm>
            <a:custGeom>
              <a:avLst/>
              <a:gdLst/>
              <a:ahLst/>
              <a:cxnLst/>
              <a:rect l="l" t="t" r="r" b="b"/>
              <a:pathLst>
                <a:path w="264" h="332">
                  <a:moveTo>
                    <a:pt x="12" y="332"/>
                  </a:moveTo>
                  <a:lnTo>
                    <a:pt x="0" y="326"/>
                  </a:lnTo>
                  <a:lnTo>
                    <a:pt x="45" y="206"/>
                  </a:lnTo>
                  <a:lnTo>
                    <a:pt x="255" y="0"/>
                  </a:lnTo>
                  <a:lnTo>
                    <a:pt x="264" y="12"/>
                  </a:lnTo>
                  <a:lnTo>
                    <a:pt x="60" y="215"/>
                  </a:lnTo>
                  <a:lnTo>
                    <a:pt x="12" y="332"/>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6" name="CustomShape 55"/>
            <p:cNvSpPr/>
            <p:nvPr/>
          </p:nvSpPr>
          <p:spPr>
            <a:xfrm>
              <a:off x="5329800" y="6221520"/>
              <a:ext cx="156960" cy="147240"/>
            </a:xfrm>
            <a:custGeom>
              <a:avLst/>
              <a:gdLst/>
              <a:ahLst/>
              <a:cxnLst/>
              <a:rect l="l" t="t"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7" name="CustomShape 56"/>
            <p:cNvSpPr/>
            <p:nvPr/>
          </p:nvSpPr>
          <p:spPr>
            <a:xfrm>
              <a:off x="3686760" y="9360"/>
              <a:ext cx="232920" cy="5103360"/>
            </a:xfrm>
            <a:custGeom>
              <a:avLst/>
              <a:gdLst/>
              <a:ahLst/>
              <a:cxnLst/>
              <a:rect l="l" t="t"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sp>
          <p:nvSpPr>
            <p:cNvPr id="408" name="CustomShape 57"/>
            <p:cNvSpPr/>
            <p:nvPr/>
          </p:nvSpPr>
          <p:spPr>
            <a:xfrm>
              <a:off x="3815280" y="5103720"/>
              <a:ext cx="185400" cy="185400"/>
            </a:xfrm>
            <a:custGeom>
              <a:avLst/>
              <a:gdLst/>
              <a:ahLst/>
              <a:cxnLst/>
              <a:rect l="l" t="t"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rotWithShape="0">
              <a:gsLst>
                <a:gs pos="0">
                  <a:schemeClr val="tx2"/>
                </a:gs>
                <a:gs pos="100000">
                  <a:schemeClr val="bg2">
                    <a:lumMod val="60000"/>
                    <a:lumOff val="40000"/>
                  </a:schemeClr>
                </a:gs>
              </a:gsLst>
              <a:lin ang="5400000"/>
            </a:gradFill>
            <a:ln>
              <a:noFill/>
            </a:ln>
          </p:spPr>
          <p:style>
            <a:lnRef idx="0">
              <a:scrgbClr r="0" g="0" b="0"/>
            </a:lnRef>
            <a:fillRef idx="0">
              <a:scrgbClr r="0" g="0" b="0"/>
            </a:fillRef>
            <a:effectRef idx="0">
              <a:scrgbClr r="0" g="0" b="0"/>
            </a:effectRef>
            <a:fontRef idx="minor"/>
          </p:style>
        </p:sp>
      </p:grpSp>
      <p:sp>
        <p:nvSpPr>
          <p:cNvPr id="409" name="TextShape 58"/>
          <p:cNvSpPr txBox="1"/>
          <p:nvPr/>
        </p:nvSpPr>
        <p:spPr>
          <a:xfrm>
            <a:off x="5520560" y="603840"/>
            <a:ext cx="5877360" cy="1478160"/>
          </a:xfrm>
          <a:prstGeom prst="rect">
            <a:avLst/>
          </a:prstGeom>
          <a:noFill/>
          <a:ln>
            <a:noFill/>
          </a:ln>
        </p:spPr>
        <p:txBody>
          <a:bodyPr anchor="ctr">
            <a:normAutofit/>
          </a:bodyPr>
          <a:lstStyle/>
          <a:p>
            <a:pPr>
              <a:lnSpc>
                <a:spcPct val="90000"/>
              </a:lnSpc>
            </a:pPr>
            <a:r>
              <a:rPr lang="en-US" sz="3600" b="0" strike="noStrike" cap="all" spc="-1" dirty="0" err="1">
                <a:solidFill>
                  <a:schemeClr val="tx2">
                    <a:lumMod val="75000"/>
                  </a:schemeClr>
                </a:solidFill>
                <a:latin typeface="Tw Cen MT"/>
              </a:rPr>
              <a:t>Classvillage</a:t>
            </a:r>
            <a:endParaRPr lang="en-US" sz="3600" b="0" strike="noStrike" spc="-1" dirty="0">
              <a:solidFill>
                <a:schemeClr val="tx2">
                  <a:lumMod val="75000"/>
                </a:schemeClr>
              </a:solidFill>
              <a:latin typeface="Tw Cen MT"/>
            </a:endParaRPr>
          </a:p>
        </p:txBody>
      </p:sp>
      <p:pic>
        <p:nvPicPr>
          <p:cNvPr id="410" name="Imagen 4"/>
          <p:cNvPicPr/>
          <p:nvPr/>
        </p:nvPicPr>
        <p:blipFill>
          <a:blip r:embed="rId4"/>
          <a:srcRect b="1417"/>
          <a:stretch/>
        </p:blipFill>
        <p:spPr>
          <a:xfrm>
            <a:off x="-5760" y="0"/>
            <a:ext cx="4635360" cy="3427200"/>
          </a:xfrm>
          <a:prstGeom prst="rect">
            <a:avLst/>
          </a:prstGeom>
          <a:ln>
            <a:noFill/>
          </a:ln>
        </p:spPr>
      </p:pic>
      <p:pic>
        <p:nvPicPr>
          <p:cNvPr id="411" name="Imagen 3"/>
          <p:cNvPicPr/>
          <p:nvPr/>
        </p:nvPicPr>
        <p:blipFill>
          <a:blip r:embed="rId5"/>
          <a:srcRect t="1326"/>
          <a:stretch/>
        </p:blipFill>
        <p:spPr>
          <a:xfrm>
            <a:off x="-5760" y="3427560"/>
            <a:ext cx="4635360" cy="3430080"/>
          </a:xfrm>
          <a:prstGeom prst="rect">
            <a:avLst/>
          </a:prstGeom>
          <a:ln>
            <a:noFill/>
          </a:ln>
        </p:spPr>
      </p:pic>
      <p:sp>
        <p:nvSpPr>
          <p:cNvPr id="412" name="Line 59"/>
          <p:cNvSpPr/>
          <p:nvPr/>
        </p:nvSpPr>
        <p:spPr>
          <a:xfrm>
            <a:off x="4632480" y="-360"/>
            <a:ext cx="2520" cy="6858360"/>
          </a:xfrm>
          <a:prstGeom prst="line">
            <a:avLst/>
          </a:prstGeom>
          <a:ln w="19080">
            <a:solidFill>
              <a:schemeClr val="tx2">
                <a:alpha val="60000"/>
              </a:schemeClr>
            </a:solidFill>
            <a:round/>
          </a:ln>
        </p:spPr>
        <p:style>
          <a:lnRef idx="0">
            <a:scrgbClr r="0" g="0" b="0"/>
          </a:lnRef>
          <a:fillRef idx="0">
            <a:scrgbClr r="0" g="0" b="0"/>
          </a:fillRef>
          <a:effectRef idx="0">
            <a:scrgbClr r="0" g="0" b="0"/>
          </a:effectRef>
          <a:fontRef idx="minor"/>
        </p:style>
      </p:sp>
      <p:sp>
        <p:nvSpPr>
          <p:cNvPr id="413" name="Line 60"/>
          <p:cNvSpPr/>
          <p:nvPr/>
        </p:nvSpPr>
        <p:spPr>
          <a:xfrm>
            <a:off x="-5400" y="3427200"/>
            <a:ext cx="4635360" cy="360"/>
          </a:xfrm>
          <a:prstGeom prst="line">
            <a:avLst/>
          </a:prstGeom>
          <a:ln w="19080">
            <a:solidFill>
              <a:schemeClr val="tx2">
                <a:alpha val="60000"/>
              </a:schemeClr>
            </a:solidFill>
            <a:round/>
          </a:ln>
        </p:spPr>
        <p:style>
          <a:lnRef idx="0">
            <a:scrgbClr r="0" g="0" b="0"/>
          </a:lnRef>
          <a:fillRef idx="0">
            <a:scrgbClr r="0" g="0" b="0"/>
          </a:fillRef>
          <a:effectRef idx="0">
            <a:scrgbClr r="0" g="0" b="0"/>
          </a:effectRef>
          <a:fontRef idx="minor"/>
        </p:style>
      </p:sp>
      <p:sp>
        <p:nvSpPr>
          <p:cNvPr id="414" name="TextShape 61"/>
          <p:cNvSpPr txBox="1"/>
          <p:nvPr/>
        </p:nvSpPr>
        <p:spPr>
          <a:xfrm>
            <a:off x="5491080" y="2249640"/>
            <a:ext cx="5877360" cy="3541320"/>
          </a:xfrm>
          <a:prstGeom prst="rect">
            <a:avLst/>
          </a:prstGeom>
          <a:noFill/>
          <a:ln>
            <a:noFill/>
          </a:ln>
        </p:spPr>
        <p:txBody>
          <a:bodyPr>
            <a:normAutofit/>
          </a:bodyPr>
          <a:lstStyle/>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It consist about a space in the class where the students have a little village, with a supermarket, and a house, (all are fake) so they have to learn how to do the different tasks of the house, and practice in the supermarket´s space with the money.</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TextShape 1"/>
          <p:cNvSpPr txBox="1"/>
          <p:nvPr/>
        </p:nvSpPr>
        <p:spPr>
          <a:xfrm>
            <a:off x="750960" y="504360"/>
            <a:ext cx="5182920" cy="1478160"/>
          </a:xfrm>
          <a:prstGeom prst="rect">
            <a:avLst/>
          </a:prstGeom>
          <a:noFill/>
          <a:ln>
            <a:noFill/>
          </a:ln>
        </p:spPr>
        <p:txBody>
          <a:bodyPr anchor="ctr"/>
          <a:lstStyle/>
          <a:p>
            <a:pPr>
              <a:lnSpc>
                <a:spcPct val="90000"/>
              </a:lnSpc>
            </a:pPr>
            <a:r>
              <a:rPr lang="en-US" sz="3600" b="0" strike="noStrike" cap="all" spc="-1" dirty="0">
                <a:solidFill>
                  <a:schemeClr val="tx2">
                    <a:lumMod val="75000"/>
                  </a:schemeClr>
                </a:solidFill>
                <a:latin typeface="Tw Cen MT"/>
              </a:rPr>
              <a:t>Students council</a:t>
            </a:r>
            <a:endParaRPr lang="en-US" sz="3600" b="0" strike="noStrike" spc="-1" dirty="0">
              <a:solidFill>
                <a:schemeClr val="tx2">
                  <a:lumMod val="75000"/>
                </a:schemeClr>
              </a:solidFill>
              <a:latin typeface="Tw Cen MT"/>
            </a:endParaRPr>
          </a:p>
        </p:txBody>
      </p:sp>
      <p:sp>
        <p:nvSpPr>
          <p:cNvPr id="416" name="TextShape 2"/>
          <p:cNvSpPr txBox="1"/>
          <p:nvPr/>
        </p:nvSpPr>
        <p:spPr>
          <a:xfrm>
            <a:off x="750960" y="1897200"/>
            <a:ext cx="4115880" cy="3541320"/>
          </a:xfrm>
          <a:prstGeom prst="rect">
            <a:avLst/>
          </a:prstGeom>
          <a:noFill/>
          <a:ln>
            <a:noFill/>
          </a:ln>
        </p:spPr>
        <p:txBody>
          <a:bodyPr>
            <a:normAutofit fontScale="84500" lnSpcReduction="20000"/>
          </a:bodyPr>
          <a:lstStyle/>
          <a:p>
            <a:pPr marL="228600" indent="-228240">
              <a:lnSpc>
                <a:spcPct val="120000"/>
              </a:lnSpc>
              <a:spcBef>
                <a:spcPts val="1001"/>
              </a:spcBef>
              <a:buClr>
                <a:srgbClr val="FFFFFF"/>
              </a:buClr>
              <a:buSzPct val="125000"/>
              <a:buFont typeface="Arial"/>
              <a:buChar char="•"/>
            </a:pPr>
            <a:r>
              <a:rPr lang="en-US" sz="2400" b="0" strike="noStrike" spc="-1" dirty="0">
                <a:solidFill>
                  <a:schemeClr val="tx2">
                    <a:lumMod val="75000"/>
                  </a:schemeClr>
                </a:solidFill>
                <a:latin typeface="Tw Cen MT"/>
              </a:rPr>
              <a:t>We want to create a group of students from </a:t>
            </a:r>
            <a:r>
              <a:rPr lang="en-US" sz="2400" b="0" strike="noStrike" spc="-1" dirty="0" err="1">
                <a:solidFill>
                  <a:schemeClr val="tx2">
                    <a:lumMod val="75000"/>
                  </a:schemeClr>
                </a:solidFill>
                <a:latin typeface="Tw Cen MT"/>
              </a:rPr>
              <a:t>differetn</a:t>
            </a:r>
            <a:r>
              <a:rPr lang="en-US" sz="2400" b="0" strike="noStrike" spc="-1" dirty="0">
                <a:solidFill>
                  <a:schemeClr val="tx2">
                    <a:lumMod val="75000"/>
                  </a:schemeClr>
                </a:solidFill>
                <a:latin typeface="Tw Cen MT"/>
              </a:rPr>
              <a:t> ages and classes in order to they can decide a common </a:t>
            </a:r>
            <a:r>
              <a:rPr lang="en-US" sz="2400" b="0" strike="noStrike" spc="-1" dirty="0" err="1">
                <a:solidFill>
                  <a:schemeClr val="tx2">
                    <a:lumMod val="75000"/>
                  </a:schemeClr>
                </a:solidFill>
                <a:latin typeface="Tw Cen MT"/>
              </a:rPr>
              <a:t>coexistance</a:t>
            </a:r>
            <a:r>
              <a:rPr lang="en-US" sz="2400" b="0" strike="noStrike" spc="-1" dirty="0">
                <a:solidFill>
                  <a:schemeClr val="tx2">
                    <a:lumMod val="75000"/>
                  </a:schemeClr>
                </a:solidFill>
                <a:latin typeface="Tw Cen MT"/>
              </a:rPr>
              <a:t> rules and the activities that they want to do in the playground, as soccer or basketball leagues. What we want to reach is that the students could have more responsibilities and decisions jut to create a comfortable space where they can learn.</a:t>
            </a:r>
          </a:p>
        </p:txBody>
      </p:sp>
      <p:pic>
        <p:nvPicPr>
          <p:cNvPr id="417" name="Picture 3"/>
          <p:cNvPicPr/>
          <p:nvPr/>
        </p:nvPicPr>
        <p:blipFill>
          <a:blip r:embed="rId2"/>
          <a:stretch/>
        </p:blipFill>
        <p:spPr>
          <a:xfrm>
            <a:off x="5591160" y="1752480"/>
            <a:ext cx="5411880" cy="390492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TextShape 1"/>
          <p:cNvSpPr txBox="1"/>
          <p:nvPr/>
        </p:nvSpPr>
        <p:spPr>
          <a:xfrm>
            <a:off x="1141560" y="563800"/>
            <a:ext cx="9905760" cy="1478160"/>
          </a:xfrm>
          <a:prstGeom prst="rect">
            <a:avLst/>
          </a:prstGeom>
          <a:noFill/>
          <a:ln>
            <a:noFill/>
          </a:ln>
        </p:spPr>
        <p:txBody>
          <a:bodyPr anchor="ctr"/>
          <a:lstStyle/>
          <a:p>
            <a:pPr>
              <a:lnSpc>
                <a:spcPct val="90000"/>
              </a:lnSpc>
            </a:pPr>
            <a:r>
              <a:rPr lang="en-US" sz="3600" b="0" strike="noStrike" cap="all" spc="-1" dirty="0">
                <a:solidFill>
                  <a:schemeClr val="tx2">
                    <a:lumMod val="75000"/>
                  </a:schemeClr>
                </a:solidFill>
                <a:latin typeface="Tw Cen MT"/>
              </a:rPr>
              <a:t>Groups of theater</a:t>
            </a:r>
            <a:endParaRPr lang="en-US" sz="3600" b="0" strike="noStrike" spc="-1" dirty="0">
              <a:solidFill>
                <a:schemeClr val="tx2">
                  <a:lumMod val="75000"/>
                </a:schemeClr>
              </a:solidFill>
              <a:latin typeface="Tw Cen MT"/>
            </a:endParaRPr>
          </a:p>
        </p:txBody>
      </p:sp>
      <p:sp>
        <p:nvSpPr>
          <p:cNvPr id="419" name="TextShape 2"/>
          <p:cNvSpPr txBox="1"/>
          <p:nvPr/>
        </p:nvSpPr>
        <p:spPr>
          <a:xfrm>
            <a:off x="792000" y="1642680"/>
            <a:ext cx="9905760" cy="3541320"/>
          </a:xfrm>
          <a:prstGeom prst="rect">
            <a:avLst/>
          </a:prstGeom>
          <a:noFill/>
          <a:ln>
            <a:noFill/>
          </a:ln>
        </p:spPr>
        <p:txBody>
          <a:bodyPr/>
          <a:lstStyle/>
          <a:p>
            <a:pPr marL="432000" indent="-324000">
              <a:spcBef>
                <a:spcPts val="1417"/>
              </a:spcBef>
              <a:buClr>
                <a:srgbClr val="000000"/>
              </a:buClr>
              <a:buSzPct val="45000"/>
              <a:buFont typeface="Wingdings" charset="2"/>
              <a:buChar char=""/>
            </a:pPr>
            <a:r>
              <a:rPr lang="en-US" sz="2400" spc="-1" dirty="0">
                <a:solidFill>
                  <a:schemeClr val="tx2">
                    <a:lumMod val="75000"/>
                  </a:schemeClr>
                </a:solidFill>
                <a:latin typeface="Tw Cen MT"/>
              </a:rPr>
              <a:t>I</a:t>
            </a:r>
            <a:r>
              <a:rPr lang="en-US" sz="2400" b="0" strike="noStrike" spc="-1" dirty="0">
                <a:solidFill>
                  <a:schemeClr val="tx2">
                    <a:lumMod val="75000"/>
                  </a:schemeClr>
                </a:solidFill>
                <a:latin typeface="Tw Cen MT"/>
              </a:rPr>
              <a:t>t will consist in creating an extracurricular activity in which the children can recreate what they have learned in the classes, for example, of history, making a dialogue of characters represented by them, as if it were a theater. This way while learning the contents will be done in a fun and entertaining way</a:t>
            </a:r>
          </a:p>
        </p:txBody>
      </p:sp>
      <p:pic>
        <p:nvPicPr>
          <p:cNvPr id="420" name="Picture 419"/>
          <p:cNvPicPr/>
          <p:nvPr/>
        </p:nvPicPr>
        <p:blipFill>
          <a:blip r:embed="rId2"/>
          <a:stretch/>
        </p:blipFill>
        <p:spPr>
          <a:xfrm>
            <a:off x="7704000" y="4020480"/>
            <a:ext cx="2531520" cy="253152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TotalTime>
  <Words>487</Words>
  <Application>Microsoft Macintosh PowerPoint</Application>
  <PresentationFormat>Panorámica</PresentationFormat>
  <Paragraphs>39</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vt:i4>
      </vt:variant>
    </vt:vector>
  </HeadingPairs>
  <TitlesOfParts>
    <vt:vector size="18" baseType="lpstr">
      <vt:lpstr>Arial</vt:lpstr>
      <vt:lpstr>Symbol</vt:lpstr>
      <vt:lpstr>Times New Roman</vt:lpstr>
      <vt:lpstr>Tw Cen MT</vt:lpstr>
      <vt:lpstr>Wingdings</vt:lpstr>
      <vt:lpstr>Office Theme</vt:lpstr>
      <vt:lpstr>Office Theme</vt:lpstr>
      <vt:lpstr>Presentación de PowerPoint</vt:lpstr>
      <vt:lpstr>PEC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ideal school</dc:title>
  <dc:creator>Garrido Ortega Alejandra</dc:creator>
  <cp:lastModifiedBy>Garrido Ortega Alejandra</cp:lastModifiedBy>
  <cp:revision>14</cp:revision>
  <dcterms:created xsi:type="dcterms:W3CDTF">2019-03-02T12:09:42Z</dcterms:created>
  <dcterms:modified xsi:type="dcterms:W3CDTF">2019-03-05T08:30:20Z</dcterms:modified>
  <dc:language>es-ES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Custom</vt:lpwstr>
  </property>
  <property fmtid="{D5CDD505-2E9C-101B-9397-08002B2CF9AE}" pid="9" name="ScaleCrop">
    <vt:bool>false</vt:bool>
  </property>
  <property fmtid="{D5CDD505-2E9C-101B-9397-08002B2CF9AE}" pid="10" name="ShareDoc">
    <vt:bool>false</vt:bool>
  </property>
  <property fmtid="{D5CDD505-2E9C-101B-9397-08002B2CF9AE}" pid="11" name="Slides">
    <vt:i4>9</vt:i4>
  </property>
</Properties>
</file>